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Lst>
  <p:sldSz cx="12192000" cy="6858000"/>
  <p:notesSz cx="6858000" cy="9144000"/>
  <p:embeddedFontLst>
    <p:embeddedFont>
      <p:font typeface="Bookman Old Style" panose="02050604050505020204" pitchFamily="18" charset="0"/>
      <p:regular r:id="rId26"/>
    </p:embeddedFont>
    <p:embeddedFont>
      <p:font typeface="Calibri" panose="020F0502020204030204" pitchFamily="34" charset="0"/>
      <p:regular r:id="rId27"/>
      <p:bold r:id="rId28"/>
      <p:italic r:id="rId29"/>
      <p:boldItalic r:id="rId30"/>
    </p:embeddedFont>
    <p:embeddedFont>
      <p:font typeface="Libre Franklin" panose="020B0604020202020204" charset="0"/>
      <p:regular r:id="rId31"/>
      <p:bold r:id="rId32"/>
      <p:italic r:id="rId33"/>
      <p:boldItalic r:id="rId3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35" roundtripDataSignature="AMtx7mguH1quOo44ZBmQOHUzUJE9fJwQYg=="/>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4" d="100"/>
          <a:sy n="104" d="100"/>
        </p:scale>
        <p:origin x="756"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9.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font" Target="fonts/font8.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7.fntdata"/><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customschemas.google.com/relationships/presentationmetadata" Target="meta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2" name="Google Shape;9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3" name="Google Shape;163;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1" name="Google Shape;171;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9" name="Google Shape;179;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7" name="Google Shape;187;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5" name="Google Shape;195;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3" name="Google Shape;203;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1" name="Google Shape;211;p1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p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8" name="Google Shape;218;p1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p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6" name="Google Shape;226;p1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p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4" name="Google Shape;234;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1" name="Google Shape;101;p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p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5" name="Google Shape;245;p2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p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3" name="Google Shape;253;p2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p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2" name="Google Shape;262;p2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p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1" name="Google Shape;271;p2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0" name="Google Shape;110;p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6" name="Google Shape;116;p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5" name="Google Shape;12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2" name="Google Shape;132;p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9" name="Google Shape;139;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7" name="Google Shape;147;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5" name="Google Shape;155;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spTree>
      <p:nvGrpSpPr>
        <p:cNvPr id="1" name="Shape 13"/>
        <p:cNvGrpSpPr/>
        <p:nvPr/>
      </p:nvGrpSpPr>
      <p:grpSpPr>
        <a:xfrm>
          <a:off x="0" y="0"/>
          <a:ext cx="0" cy="0"/>
          <a:chOff x="0" y="0"/>
          <a:chExt cx="0" cy="0"/>
        </a:xfrm>
      </p:grpSpPr>
      <p:sp>
        <p:nvSpPr>
          <p:cNvPr id="14" name="Google Shape;14;p25"/>
          <p:cNvSpPr/>
          <p:nvPr/>
        </p:nvSpPr>
        <p:spPr>
          <a:xfrm>
            <a:off x="3175" y="6400800"/>
            <a:ext cx="12188825" cy="457200"/>
          </a:xfrm>
          <a:prstGeom prst="rect">
            <a:avLst/>
          </a:prstGeom>
          <a:solidFill>
            <a:srgbClr val="2626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5"/>
          <p:cNvSpPr txBox="1">
            <a:spLocks noGrp="1"/>
          </p:cNvSpPr>
          <p:nvPr>
            <p:ph type="ctrTitle"/>
          </p:nvPr>
        </p:nvSpPr>
        <p:spPr>
          <a:xfrm>
            <a:off x="1097280" y="758952"/>
            <a:ext cx="10058400" cy="356616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262626"/>
              </a:buClr>
              <a:buSzPts val="8000"/>
              <a:buFont typeface="Bookman Old Style"/>
              <a:buNone/>
              <a:defRPr sz="8000">
                <a:solidFill>
                  <a:srgbClr val="26262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 name="Google Shape;16;p25"/>
          <p:cNvSpPr txBox="1">
            <a:spLocks noGrp="1"/>
          </p:cNvSpPr>
          <p:nvPr>
            <p:ph type="subTitle" idx="1"/>
          </p:nvPr>
        </p:nvSpPr>
        <p:spPr>
          <a:xfrm>
            <a:off x="1100051" y="4645152"/>
            <a:ext cx="10058400" cy="1143000"/>
          </a:xfrm>
          <a:prstGeom prst="rect">
            <a:avLst/>
          </a:prstGeom>
          <a:noFill/>
          <a:ln>
            <a:noFill/>
          </a:ln>
        </p:spPr>
        <p:txBody>
          <a:bodyPr spcFirstLastPara="1" wrap="square" lIns="91425" tIns="45700" rIns="91425" bIns="45700" anchor="t" anchorCtr="0">
            <a:normAutofit/>
          </a:bodyPr>
          <a:lstStyle>
            <a:lvl1pPr lvl="0" algn="l">
              <a:lnSpc>
                <a:spcPct val="110000"/>
              </a:lnSpc>
              <a:spcBef>
                <a:spcPts val="1200"/>
              </a:spcBef>
              <a:spcAft>
                <a:spcPts val="0"/>
              </a:spcAft>
              <a:buSzPts val="2400"/>
              <a:buNone/>
              <a:defRPr sz="2400" cap="none">
                <a:solidFill>
                  <a:schemeClr val="dk1"/>
                </a:solidFill>
                <a:latin typeface="Libre Franklin"/>
                <a:ea typeface="Libre Franklin"/>
                <a:cs typeface="Libre Franklin"/>
                <a:sym typeface="Libre Franklin"/>
              </a:defRPr>
            </a:lvl1pPr>
            <a:lvl2pPr lvl="1" algn="ctr">
              <a:lnSpc>
                <a:spcPct val="100000"/>
              </a:lnSpc>
              <a:spcBef>
                <a:spcPts val="200"/>
              </a:spcBef>
              <a:spcAft>
                <a:spcPts val="0"/>
              </a:spcAft>
              <a:buClr>
                <a:srgbClr val="3F3F3F"/>
              </a:buClr>
              <a:buSzPts val="2400"/>
              <a:buNone/>
              <a:defRPr sz="2400"/>
            </a:lvl2pPr>
            <a:lvl3pPr lvl="2" algn="ctr">
              <a:lnSpc>
                <a:spcPct val="100000"/>
              </a:lnSpc>
              <a:spcBef>
                <a:spcPts val="400"/>
              </a:spcBef>
              <a:spcAft>
                <a:spcPts val="0"/>
              </a:spcAft>
              <a:buClr>
                <a:srgbClr val="3F3F3F"/>
              </a:buClr>
              <a:buSzPts val="2400"/>
              <a:buNone/>
              <a:defRPr sz="2400"/>
            </a:lvl3pPr>
            <a:lvl4pPr lvl="3" algn="ctr">
              <a:lnSpc>
                <a:spcPct val="100000"/>
              </a:lnSpc>
              <a:spcBef>
                <a:spcPts val="400"/>
              </a:spcBef>
              <a:spcAft>
                <a:spcPts val="0"/>
              </a:spcAft>
              <a:buClr>
                <a:srgbClr val="3F3F3F"/>
              </a:buClr>
              <a:buSzPts val="2000"/>
              <a:buNone/>
              <a:defRPr sz="2000"/>
            </a:lvl4pPr>
            <a:lvl5pPr lvl="4" algn="ctr">
              <a:lnSpc>
                <a:spcPct val="100000"/>
              </a:lnSpc>
              <a:spcBef>
                <a:spcPts val="400"/>
              </a:spcBef>
              <a:spcAft>
                <a:spcPts val="0"/>
              </a:spcAft>
              <a:buClr>
                <a:srgbClr val="3F3F3F"/>
              </a:buClr>
              <a:buSzPts val="2000"/>
              <a:buNone/>
              <a:defRPr sz="2000"/>
            </a:lvl5pPr>
            <a:lvl6pPr lvl="5" algn="ctr">
              <a:lnSpc>
                <a:spcPct val="90000"/>
              </a:lnSpc>
              <a:spcBef>
                <a:spcPts val="400"/>
              </a:spcBef>
              <a:spcAft>
                <a:spcPts val="0"/>
              </a:spcAft>
              <a:buSzPts val="2000"/>
              <a:buNone/>
              <a:defRPr sz="2000"/>
            </a:lvl6pPr>
            <a:lvl7pPr lvl="6" algn="ctr">
              <a:lnSpc>
                <a:spcPct val="90000"/>
              </a:lnSpc>
              <a:spcBef>
                <a:spcPts val="400"/>
              </a:spcBef>
              <a:spcAft>
                <a:spcPts val="0"/>
              </a:spcAft>
              <a:buSzPts val="2000"/>
              <a:buNone/>
              <a:defRPr sz="2000"/>
            </a:lvl7pPr>
            <a:lvl8pPr lvl="7" algn="ctr">
              <a:lnSpc>
                <a:spcPct val="90000"/>
              </a:lnSpc>
              <a:spcBef>
                <a:spcPts val="400"/>
              </a:spcBef>
              <a:spcAft>
                <a:spcPts val="0"/>
              </a:spcAft>
              <a:buSzPts val="2000"/>
              <a:buNone/>
              <a:defRPr sz="2000"/>
            </a:lvl8pPr>
            <a:lvl9pPr lvl="8" algn="ctr">
              <a:lnSpc>
                <a:spcPct val="90000"/>
              </a:lnSpc>
              <a:spcBef>
                <a:spcPts val="400"/>
              </a:spcBef>
              <a:spcAft>
                <a:spcPts val="400"/>
              </a:spcAft>
              <a:buSzPts val="2000"/>
              <a:buNone/>
              <a:defRPr sz="2000"/>
            </a:lvl9pPr>
          </a:lstStyle>
          <a:p>
            <a:endParaRPr/>
          </a:p>
        </p:txBody>
      </p:sp>
      <p:cxnSp>
        <p:nvCxnSpPr>
          <p:cNvPr id="17" name="Google Shape;17;p25"/>
          <p:cNvCxnSpPr/>
          <p:nvPr/>
        </p:nvCxnSpPr>
        <p:spPr>
          <a:xfrm>
            <a:off x="1207658" y="4474741"/>
            <a:ext cx="9875520" cy="0"/>
          </a:xfrm>
          <a:prstGeom prst="straightConnector1">
            <a:avLst/>
          </a:prstGeom>
          <a:noFill/>
          <a:ln w="12700" cap="flat" cmpd="sng">
            <a:solidFill>
              <a:srgbClr val="3F3F3F"/>
            </a:solidFill>
            <a:prstDash val="solid"/>
            <a:round/>
            <a:headEnd type="none" w="sm" len="sm"/>
            <a:tailEnd type="none" w="sm" len="sm"/>
          </a:ln>
        </p:spPr>
      </p:cxnSp>
      <p:sp>
        <p:nvSpPr>
          <p:cNvPr id="18" name="Google Shape;18;p25"/>
          <p:cNvSpPr txBox="1">
            <a:spLocks noGrp="1"/>
          </p:cNvSpPr>
          <p:nvPr>
            <p:ph type="dt" idx="10"/>
          </p:nvPr>
        </p:nvSpPr>
        <p:spPr>
          <a:xfrm>
            <a:off x="8218426" y="6446838"/>
            <a:ext cx="258485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25"/>
          <p:cNvSpPr txBox="1">
            <a:spLocks noGrp="1"/>
          </p:cNvSpPr>
          <p:nvPr>
            <p:ph type="ftr" idx="11"/>
          </p:nvPr>
        </p:nvSpPr>
        <p:spPr>
          <a:xfrm>
            <a:off x="1097279" y="6446838"/>
            <a:ext cx="681826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25"/>
          <p:cNvSpPr txBox="1">
            <a:spLocks noGrp="1"/>
          </p:cNvSpPr>
          <p:nvPr>
            <p:ph type="sldNum" idx="12"/>
          </p:nvPr>
        </p:nvSpPr>
        <p:spPr>
          <a:xfrm>
            <a:off x="10993582" y="6446838"/>
            <a:ext cx="780010" cy="365125"/>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7"/>
        <p:cNvGrpSpPr/>
        <p:nvPr/>
      </p:nvGrpSpPr>
      <p:grpSpPr>
        <a:xfrm>
          <a:off x="0" y="0"/>
          <a:ext cx="0" cy="0"/>
          <a:chOff x="0" y="0"/>
          <a:chExt cx="0" cy="0"/>
        </a:xfrm>
      </p:grpSpPr>
      <p:sp>
        <p:nvSpPr>
          <p:cNvPr id="78" name="Google Shape;78;p34"/>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9" name="Google Shape;79;p34"/>
          <p:cNvSpPr txBox="1">
            <a:spLocks noGrp="1"/>
          </p:cNvSpPr>
          <p:nvPr>
            <p:ph type="body" idx="1"/>
          </p:nvPr>
        </p:nvSpPr>
        <p:spPr>
          <a:xfrm rot="5400000">
            <a:off x="4246034" y="-1040553"/>
            <a:ext cx="3760891" cy="10058400"/>
          </a:xfrm>
          <a:prstGeom prst="rect">
            <a:avLst/>
          </a:prstGeom>
          <a:noFill/>
          <a:ln>
            <a:noFill/>
          </a:ln>
        </p:spPr>
        <p:txBody>
          <a:bodyPr spcFirstLastPara="1" wrap="square" lIns="45700" tIns="0" rIns="45700" bIns="0" anchor="t" anchorCtr="0">
            <a:normAutofit/>
          </a:bodyPr>
          <a:lstStyle>
            <a:lvl1pPr marL="457200" lvl="0" indent="-342900" algn="l">
              <a:lnSpc>
                <a:spcPct val="110000"/>
              </a:lnSpc>
              <a:spcBef>
                <a:spcPts val="1200"/>
              </a:spcBef>
              <a:spcAft>
                <a:spcPts val="0"/>
              </a:spcAft>
              <a:buSzPts val="1800"/>
              <a:buChar char=" "/>
              <a:defRPr/>
            </a:lvl1pPr>
            <a:lvl2pPr marL="914400" lvl="1" indent="-342900" algn="l">
              <a:lnSpc>
                <a:spcPct val="100000"/>
              </a:lnSpc>
              <a:spcBef>
                <a:spcPts val="200"/>
              </a:spcBef>
              <a:spcAft>
                <a:spcPts val="0"/>
              </a:spcAft>
              <a:buClr>
                <a:srgbClr val="3F3F3F"/>
              </a:buClr>
              <a:buSzPts val="1800"/>
              <a:buChar char="◦"/>
              <a:defRPr/>
            </a:lvl2pPr>
            <a:lvl3pPr marL="1371600" lvl="2" indent="-342900" algn="l">
              <a:lnSpc>
                <a:spcPct val="100000"/>
              </a:lnSpc>
              <a:spcBef>
                <a:spcPts val="400"/>
              </a:spcBef>
              <a:spcAft>
                <a:spcPts val="0"/>
              </a:spcAft>
              <a:buClr>
                <a:srgbClr val="3F3F3F"/>
              </a:buClr>
              <a:buSzPts val="1800"/>
              <a:buChar char="◦"/>
              <a:defRPr/>
            </a:lvl3pPr>
            <a:lvl4pPr marL="1828800" lvl="3" indent="-342900" algn="l">
              <a:lnSpc>
                <a:spcPct val="100000"/>
              </a:lnSpc>
              <a:spcBef>
                <a:spcPts val="400"/>
              </a:spcBef>
              <a:spcAft>
                <a:spcPts val="0"/>
              </a:spcAft>
              <a:buClr>
                <a:srgbClr val="3F3F3F"/>
              </a:buClr>
              <a:buSzPts val="1800"/>
              <a:buChar char="◦"/>
              <a:defRPr/>
            </a:lvl4pPr>
            <a:lvl5pPr marL="2286000" lvl="4" indent="-342900" algn="l">
              <a:lnSpc>
                <a:spcPct val="100000"/>
              </a:lnSpc>
              <a:spcBef>
                <a:spcPts val="400"/>
              </a:spcBef>
              <a:spcAft>
                <a:spcPts val="0"/>
              </a:spcAft>
              <a:buClr>
                <a:srgbClr val="3F3F3F"/>
              </a:buClr>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80" name="Google Shape;80;p34"/>
          <p:cNvSpPr txBox="1">
            <a:spLocks noGrp="1"/>
          </p:cNvSpPr>
          <p:nvPr>
            <p:ph type="dt" idx="10"/>
          </p:nvPr>
        </p:nvSpPr>
        <p:spPr>
          <a:xfrm>
            <a:off x="8218426" y="6446838"/>
            <a:ext cx="258485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1" name="Google Shape;81;p34"/>
          <p:cNvSpPr txBox="1">
            <a:spLocks noGrp="1"/>
          </p:cNvSpPr>
          <p:nvPr>
            <p:ph type="ftr" idx="11"/>
          </p:nvPr>
        </p:nvSpPr>
        <p:spPr>
          <a:xfrm>
            <a:off x="1097279" y="6446838"/>
            <a:ext cx="681826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34"/>
          <p:cNvSpPr txBox="1">
            <a:spLocks noGrp="1"/>
          </p:cNvSpPr>
          <p:nvPr>
            <p:ph type="sldNum" idx="12"/>
          </p:nvPr>
        </p:nvSpPr>
        <p:spPr>
          <a:xfrm>
            <a:off x="10993582" y="6446838"/>
            <a:ext cx="780010" cy="365125"/>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_TITLE_AND_VERTICAL_TEXT">
    <p:spTree>
      <p:nvGrpSpPr>
        <p:cNvPr id="1" name="Shape 83"/>
        <p:cNvGrpSpPr/>
        <p:nvPr/>
      </p:nvGrpSpPr>
      <p:grpSpPr>
        <a:xfrm>
          <a:off x="0" y="0"/>
          <a:ext cx="0" cy="0"/>
          <a:chOff x="0" y="0"/>
          <a:chExt cx="0" cy="0"/>
        </a:xfrm>
      </p:grpSpPr>
      <p:sp>
        <p:nvSpPr>
          <p:cNvPr id="84" name="Google Shape;84;p35"/>
          <p:cNvSpPr/>
          <p:nvPr/>
        </p:nvSpPr>
        <p:spPr>
          <a:xfrm>
            <a:off x="3175" y="6400800"/>
            <a:ext cx="12188825" cy="457200"/>
          </a:xfrm>
          <a:prstGeom prst="rect">
            <a:avLst/>
          </a:prstGeom>
          <a:solidFill>
            <a:srgbClr val="2626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35"/>
          <p:cNvSpPr txBox="1">
            <a:spLocks noGrp="1"/>
          </p:cNvSpPr>
          <p:nvPr>
            <p:ph type="title"/>
          </p:nvPr>
        </p:nvSpPr>
        <p:spPr>
          <a:xfrm rot="5400000">
            <a:off x="7159401" y="1977801"/>
            <a:ext cx="5759898" cy="26289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6" name="Google Shape;86;p35"/>
          <p:cNvSpPr txBox="1">
            <a:spLocks noGrp="1"/>
          </p:cNvSpPr>
          <p:nvPr>
            <p:ph type="body" idx="1"/>
          </p:nvPr>
        </p:nvSpPr>
        <p:spPr>
          <a:xfrm rot="5400000">
            <a:off x="1825401" y="-574899"/>
            <a:ext cx="5759898" cy="7734300"/>
          </a:xfrm>
          <a:prstGeom prst="rect">
            <a:avLst/>
          </a:prstGeom>
          <a:noFill/>
          <a:ln>
            <a:noFill/>
          </a:ln>
        </p:spPr>
        <p:txBody>
          <a:bodyPr spcFirstLastPara="1" wrap="square" lIns="45700" tIns="0" rIns="45700" bIns="0" anchor="t" anchorCtr="0">
            <a:normAutofit/>
          </a:bodyPr>
          <a:lstStyle>
            <a:lvl1pPr marL="457200" lvl="0" indent="-342900" algn="l">
              <a:lnSpc>
                <a:spcPct val="110000"/>
              </a:lnSpc>
              <a:spcBef>
                <a:spcPts val="1200"/>
              </a:spcBef>
              <a:spcAft>
                <a:spcPts val="0"/>
              </a:spcAft>
              <a:buSzPts val="1800"/>
              <a:buChar char=" "/>
              <a:defRPr/>
            </a:lvl1pPr>
            <a:lvl2pPr marL="914400" lvl="1" indent="-342900" algn="l">
              <a:lnSpc>
                <a:spcPct val="100000"/>
              </a:lnSpc>
              <a:spcBef>
                <a:spcPts val="200"/>
              </a:spcBef>
              <a:spcAft>
                <a:spcPts val="0"/>
              </a:spcAft>
              <a:buClr>
                <a:srgbClr val="3F3F3F"/>
              </a:buClr>
              <a:buSzPts val="1800"/>
              <a:buChar char="◦"/>
              <a:defRPr/>
            </a:lvl2pPr>
            <a:lvl3pPr marL="1371600" lvl="2" indent="-342900" algn="l">
              <a:lnSpc>
                <a:spcPct val="100000"/>
              </a:lnSpc>
              <a:spcBef>
                <a:spcPts val="400"/>
              </a:spcBef>
              <a:spcAft>
                <a:spcPts val="0"/>
              </a:spcAft>
              <a:buClr>
                <a:srgbClr val="3F3F3F"/>
              </a:buClr>
              <a:buSzPts val="1800"/>
              <a:buChar char="◦"/>
              <a:defRPr/>
            </a:lvl3pPr>
            <a:lvl4pPr marL="1828800" lvl="3" indent="-342900" algn="l">
              <a:lnSpc>
                <a:spcPct val="100000"/>
              </a:lnSpc>
              <a:spcBef>
                <a:spcPts val="400"/>
              </a:spcBef>
              <a:spcAft>
                <a:spcPts val="0"/>
              </a:spcAft>
              <a:buClr>
                <a:srgbClr val="3F3F3F"/>
              </a:buClr>
              <a:buSzPts val="1800"/>
              <a:buChar char="◦"/>
              <a:defRPr/>
            </a:lvl4pPr>
            <a:lvl5pPr marL="2286000" lvl="4" indent="-342900" algn="l">
              <a:lnSpc>
                <a:spcPct val="100000"/>
              </a:lnSpc>
              <a:spcBef>
                <a:spcPts val="400"/>
              </a:spcBef>
              <a:spcAft>
                <a:spcPts val="0"/>
              </a:spcAft>
              <a:buClr>
                <a:srgbClr val="3F3F3F"/>
              </a:buClr>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87" name="Google Shape;87;p35"/>
          <p:cNvSpPr txBox="1">
            <a:spLocks noGrp="1"/>
          </p:cNvSpPr>
          <p:nvPr>
            <p:ph type="dt" idx="10"/>
          </p:nvPr>
        </p:nvSpPr>
        <p:spPr>
          <a:xfrm>
            <a:off x="8218426" y="6446838"/>
            <a:ext cx="258485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8" name="Google Shape;88;p35"/>
          <p:cNvSpPr txBox="1">
            <a:spLocks noGrp="1"/>
          </p:cNvSpPr>
          <p:nvPr>
            <p:ph type="ftr" idx="11"/>
          </p:nvPr>
        </p:nvSpPr>
        <p:spPr>
          <a:xfrm>
            <a:off x="1097279" y="6446838"/>
            <a:ext cx="681826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9" name="Google Shape;89;p35"/>
          <p:cNvSpPr txBox="1">
            <a:spLocks noGrp="1"/>
          </p:cNvSpPr>
          <p:nvPr>
            <p:ph type="sldNum" idx="12"/>
          </p:nvPr>
        </p:nvSpPr>
        <p:spPr>
          <a:xfrm>
            <a:off x="10993582" y="6446838"/>
            <a:ext cx="780010" cy="365125"/>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26"/>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26"/>
          <p:cNvSpPr txBox="1">
            <a:spLocks noGrp="1"/>
          </p:cNvSpPr>
          <p:nvPr>
            <p:ph type="body" idx="1"/>
          </p:nvPr>
        </p:nvSpPr>
        <p:spPr>
          <a:xfrm>
            <a:off x="1097280" y="2108201"/>
            <a:ext cx="10058400" cy="3760891"/>
          </a:xfrm>
          <a:prstGeom prst="rect">
            <a:avLst/>
          </a:prstGeom>
          <a:noFill/>
          <a:ln>
            <a:noFill/>
          </a:ln>
        </p:spPr>
        <p:txBody>
          <a:bodyPr spcFirstLastPara="1" wrap="square" lIns="0" tIns="45700" rIns="0" bIns="45700" anchor="t" anchorCtr="0">
            <a:normAutofit/>
          </a:bodyPr>
          <a:lstStyle>
            <a:lvl1pPr marL="457200" lvl="0" indent="-342900" algn="l">
              <a:lnSpc>
                <a:spcPct val="110000"/>
              </a:lnSpc>
              <a:spcBef>
                <a:spcPts val="1200"/>
              </a:spcBef>
              <a:spcAft>
                <a:spcPts val="0"/>
              </a:spcAft>
              <a:buSzPts val="1800"/>
              <a:buChar char=" "/>
              <a:defRPr/>
            </a:lvl1pPr>
            <a:lvl2pPr marL="914400" lvl="1" indent="-342900" algn="l">
              <a:lnSpc>
                <a:spcPct val="100000"/>
              </a:lnSpc>
              <a:spcBef>
                <a:spcPts val="200"/>
              </a:spcBef>
              <a:spcAft>
                <a:spcPts val="0"/>
              </a:spcAft>
              <a:buClr>
                <a:srgbClr val="3F3F3F"/>
              </a:buClr>
              <a:buSzPts val="1800"/>
              <a:buChar char="◦"/>
              <a:defRPr/>
            </a:lvl2pPr>
            <a:lvl3pPr marL="1371600" lvl="2" indent="-342900" algn="l">
              <a:lnSpc>
                <a:spcPct val="100000"/>
              </a:lnSpc>
              <a:spcBef>
                <a:spcPts val="400"/>
              </a:spcBef>
              <a:spcAft>
                <a:spcPts val="0"/>
              </a:spcAft>
              <a:buClr>
                <a:srgbClr val="3F3F3F"/>
              </a:buClr>
              <a:buSzPts val="1800"/>
              <a:buChar char="◦"/>
              <a:defRPr/>
            </a:lvl3pPr>
            <a:lvl4pPr marL="1828800" lvl="3" indent="-342900" algn="l">
              <a:lnSpc>
                <a:spcPct val="100000"/>
              </a:lnSpc>
              <a:spcBef>
                <a:spcPts val="400"/>
              </a:spcBef>
              <a:spcAft>
                <a:spcPts val="0"/>
              </a:spcAft>
              <a:buClr>
                <a:srgbClr val="3F3F3F"/>
              </a:buClr>
              <a:buSzPts val="1800"/>
              <a:buChar char="◦"/>
              <a:defRPr/>
            </a:lvl4pPr>
            <a:lvl5pPr marL="2286000" lvl="4" indent="-342900" algn="l">
              <a:lnSpc>
                <a:spcPct val="100000"/>
              </a:lnSpc>
              <a:spcBef>
                <a:spcPts val="400"/>
              </a:spcBef>
              <a:spcAft>
                <a:spcPts val="0"/>
              </a:spcAft>
              <a:buClr>
                <a:srgbClr val="3F3F3F"/>
              </a:buClr>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24" name="Google Shape;24;p26"/>
          <p:cNvSpPr txBox="1">
            <a:spLocks noGrp="1"/>
          </p:cNvSpPr>
          <p:nvPr>
            <p:ph type="dt" idx="10"/>
          </p:nvPr>
        </p:nvSpPr>
        <p:spPr>
          <a:xfrm>
            <a:off x="8218426" y="6446838"/>
            <a:ext cx="258485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26"/>
          <p:cNvSpPr txBox="1">
            <a:spLocks noGrp="1"/>
          </p:cNvSpPr>
          <p:nvPr>
            <p:ph type="ftr" idx="11"/>
          </p:nvPr>
        </p:nvSpPr>
        <p:spPr>
          <a:xfrm>
            <a:off x="1097279" y="6446838"/>
            <a:ext cx="681826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26"/>
          <p:cNvSpPr txBox="1">
            <a:spLocks noGrp="1"/>
          </p:cNvSpPr>
          <p:nvPr>
            <p:ph type="sldNum" idx="12"/>
          </p:nvPr>
        </p:nvSpPr>
        <p:spPr>
          <a:xfrm>
            <a:off x="10993582" y="6446838"/>
            <a:ext cx="780010" cy="365125"/>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Blank" type="blank">
  <p:cSld name="BLANK">
    <p:spTree>
      <p:nvGrpSpPr>
        <p:cNvPr id="1" name="Shape 27"/>
        <p:cNvGrpSpPr/>
        <p:nvPr/>
      </p:nvGrpSpPr>
      <p:grpSpPr>
        <a:xfrm>
          <a:off x="0" y="0"/>
          <a:ext cx="0" cy="0"/>
          <a:chOff x="0" y="0"/>
          <a:chExt cx="0" cy="0"/>
        </a:xfrm>
      </p:grpSpPr>
      <p:sp>
        <p:nvSpPr>
          <p:cNvPr id="28" name="Google Shape;28;p27"/>
          <p:cNvSpPr/>
          <p:nvPr/>
        </p:nvSpPr>
        <p:spPr>
          <a:xfrm>
            <a:off x="3175" y="6400800"/>
            <a:ext cx="12188825" cy="457200"/>
          </a:xfrm>
          <a:prstGeom prst="rect">
            <a:avLst/>
          </a:prstGeom>
          <a:solidFill>
            <a:srgbClr val="2626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7"/>
          <p:cNvSpPr txBox="1">
            <a:spLocks noGrp="1"/>
          </p:cNvSpPr>
          <p:nvPr>
            <p:ph type="dt" idx="10"/>
          </p:nvPr>
        </p:nvSpPr>
        <p:spPr>
          <a:xfrm>
            <a:off x="8218426" y="6446838"/>
            <a:ext cx="258485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27"/>
          <p:cNvSpPr txBox="1">
            <a:spLocks noGrp="1"/>
          </p:cNvSpPr>
          <p:nvPr>
            <p:ph type="ftr" idx="11"/>
          </p:nvPr>
        </p:nvSpPr>
        <p:spPr>
          <a:xfrm>
            <a:off x="1097279" y="6446838"/>
            <a:ext cx="681826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27"/>
          <p:cNvSpPr txBox="1">
            <a:spLocks noGrp="1"/>
          </p:cNvSpPr>
          <p:nvPr>
            <p:ph type="sldNum" idx="12"/>
          </p:nvPr>
        </p:nvSpPr>
        <p:spPr>
          <a:xfrm>
            <a:off x="10993582" y="6446838"/>
            <a:ext cx="780010" cy="365125"/>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2"/>
        <p:cNvGrpSpPr/>
        <p:nvPr/>
      </p:nvGrpSpPr>
      <p:grpSpPr>
        <a:xfrm>
          <a:off x="0" y="0"/>
          <a:ext cx="0" cy="0"/>
          <a:chOff x="0" y="0"/>
          <a:chExt cx="0" cy="0"/>
        </a:xfrm>
      </p:grpSpPr>
      <p:sp>
        <p:nvSpPr>
          <p:cNvPr id="33" name="Google Shape;33;p28"/>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4" name="Google Shape;34;p28"/>
          <p:cNvSpPr txBox="1">
            <a:spLocks noGrp="1"/>
          </p:cNvSpPr>
          <p:nvPr>
            <p:ph type="body" idx="1"/>
          </p:nvPr>
        </p:nvSpPr>
        <p:spPr>
          <a:xfrm>
            <a:off x="1097280" y="2120900"/>
            <a:ext cx="4639736" cy="3748193"/>
          </a:xfrm>
          <a:prstGeom prst="rect">
            <a:avLst/>
          </a:prstGeom>
          <a:noFill/>
          <a:ln>
            <a:noFill/>
          </a:ln>
        </p:spPr>
        <p:txBody>
          <a:bodyPr spcFirstLastPara="1" wrap="square" lIns="0" tIns="45700" rIns="0" bIns="45700" anchor="t" anchorCtr="0">
            <a:normAutofit/>
          </a:bodyPr>
          <a:lstStyle>
            <a:lvl1pPr marL="457200" lvl="0" indent="-342900" algn="l">
              <a:lnSpc>
                <a:spcPct val="110000"/>
              </a:lnSpc>
              <a:spcBef>
                <a:spcPts val="1200"/>
              </a:spcBef>
              <a:spcAft>
                <a:spcPts val="0"/>
              </a:spcAft>
              <a:buSzPts val="1800"/>
              <a:buChar char=" "/>
              <a:defRPr/>
            </a:lvl1pPr>
            <a:lvl2pPr marL="914400" lvl="1" indent="-342900" algn="l">
              <a:lnSpc>
                <a:spcPct val="100000"/>
              </a:lnSpc>
              <a:spcBef>
                <a:spcPts val="200"/>
              </a:spcBef>
              <a:spcAft>
                <a:spcPts val="0"/>
              </a:spcAft>
              <a:buClr>
                <a:srgbClr val="3F3F3F"/>
              </a:buClr>
              <a:buSzPts val="1800"/>
              <a:buChar char="◦"/>
              <a:defRPr/>
            </a:lvl2pPr>
            <a:lvl3pPr marL="1371600" lvl="2" indent="-342900" algn="l">
              <a:lnSpc>
                <a:spcPct val="100000"/>
              </a:lnSpc>
              <a:spcBef>
                <a:spcPts val="400"/>
              </a:spcBef>
              <a:spcAft>
                <a:spcPts val="0"/>
              </a:spcAft>
              <a:buClr>
                <a:srgbClr val="3F3F3F"/>
              </a:buClr>
              <a:buSzPts val="1800"/>
              <a:buChar char="◦"/>
              <a:defRPr/>
            </a:lvl3pPr>
            <a:lvl4pPr marL="1828800" lvl="3" indent="-342900" algn="l">
              <a:lnSpc>
                <a:spcPct val="100000"/>
              </a:lnSpc>
              <a:spcBef>
                <a:spcPts val="400"/>
              </a:spcBef>
              <a:spcAft>
                <a:spcPts val="0"/>
              </a:spcAft>
              <a:buClr>
                <a:srgbClr val="3F3F3F"/>
              </a:buClr>
              <a:buSzPts val="1800"/>
              <a:buChar char="◦"/>
              <a:defRPr/>
            </a:lvl4pPr>
            <a:lvl5pPr marL="2286000" lvl="4" indent="-342900" algn="l">
              <a:lnSpc>
                <a:spcPct val="100000"/>
              </a:lnSpc>
              <a:spcBef>
                <a:spcPts val="400"/>
              </a:spcBef>
              <a:spcAft>
                <a:spcPts val="0"/>
              </a:spcAft>
              <a:buClr>
                <a:srgbClr val="3F3F3F"/>
              </a:buClr>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35" name="Google Shape;35;p28"/>
          <p:cNvSpPr txBox="1">
            <a:spLocks noGrp="1"/>
          </p:cNvSpPr>
          <p:nvPr>
            <p:ph type="body" idx="2"/>
          </p:nvPr>
        </p:nvSpPr>
        <p:spPr>
          <a:xfrm>
            <a:off x="6515944" y="2120900"/>
            <a:ext cx="4639736" cy="3748194"/>
          </a:xfrm>
          <a:prstGeom prst="rect">
            <a:avLst/>
          </a:prstGeom>
          <a:noFill/>
          <a:ln>
            <a:noFill/>
          </a:ln>
        </p:spPr>
        <p:txBody>
          <a:bodyPr spcFirstLastPara="1" wrap="square" lIns="0" tIns="45700" rIns="0" bIns="45700" anchor="t" anchorCtr="0">
            <a:normAutofit/>
          </a:bodyPr>
          <a:lstStyle>
            <a:lvl1pPr marL="457200" lvl="0" indent="-342900" algn="l">
              <a:lnSpc>
                <a:spcPct val="110000"/>
              </a:lnSpc>
              <a:spcBef>
                <a:spcPts val="1200"/>
              </a:spcBef>
              <a:spcAft>
                <a:spcPts val="0"/>
              </a:spcAft>
              <a:buSzPts val="1800"/>
              <a:buChar char=" "/>
              <a:defRPr/>
            </a:lvl1pPr>
            <a:lvl2pPr marL="914400" lvl="1" indent="-342900" algn="l">
              <a:lnSpc>
                <a:spcPct val="100000"/>
              </a:lnSpc>
              <a:spcBef>
                <a:spcPts val="200"/>
              </a:spcBef>
              <a:spcAft>
                <a:spcPts val="0"/>
              </a:spcAft>
              <a:buClr>
                <a:srgbClr val="3F3F3F"/>
              </a:buClr>
              <a:buSzPts val="1800"/>
              <a:buChar char="◦"/>
              <a:defRPr/>
            </a:lvl2pPr>
            <a:lvl3pPr marL="1371600" lvl="2" indent="-342900" algn="l">
              <a:lnSpc>
                <a:spcPct val="100000"/>
              </a:lnSpc>
              <a:spcBef>
                <a:spcPts val="400"/>
              </a:spcBef>
              <a:spcAft>
                <a:spcPts val="0"/>
              </a:spcAft>
              <a:buClr>
                <a:srgbClr val="3F3F3F"/>
              </a:buClr>
              <a:buSzPts val="1800"/>
              <a:buChar char="◦"/>
              <a:defRPr/>
            </a:lvl3pPr>
            <a:lvl4pPr marL="1828800" lvl="3" indent="-342900" algn="l">
              <a:lnSpc>
                <a:spcPct val="100000"/>
              </a:lnSpc>
              <a:spcBef>
                <a:spcPts val="400"/>
              </a:spcBef>
              <a:spcAft>
                <a:spcPts val="0"/>
              </a:spcAft>
              <a:buClr>
                <a:srgbClr val="3F3F3F"/>
              </a:buClr>
              <a:buSzPts val="1800"/>
              <a:buChar char="◦"/>
              <a:defRPr/>
            </a:lvl4pPr>
            <a:lvl5pPr marL="2286000" lvl="4" indent="-342900" algn="l">
              <a:lnSpc>
                <a:spcPct val="100000"/>
              </a:lnSpc>
              <a:spcBef>
                <a:spcPts val="400"/>
              </a:spcBef>
              <a:spcAft>
                <a:spcPts val="0"/>
              </a:spcAft>
              <a:buClr>
                <a:srgbClr val="3F3F3F"/>
              </a:buClr>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36" name="Google Shape;36;p28"/>
          <p:cNvSpPr txBox="1">
            <a:spLocks noGrp="1"/>
          </p:cNvSpPr>
          <p:nvPr>
            <p:ph type="dt" idx="10"/>
          </p:nvPr>
        </p:nvSpPr>
        <p:spPr>
          <a:xfrm>
            <a:off x="8218426" y="6446838"/>
            <a:ext cx="258485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 name="Google Shape;37;p28"/>
          <p:cNvSpPr txBox="1">
            <a:spLocks noGrp="1"/>
          </p:cNvSpPr>
          <p:nvPr>
            <p:ph type="ftr" idx="11"/>
          </p:nvPr>
        </p:nvSpPr>
        <p:spPr>
          <a:xfrm>
            <a:off x="1097279" y="6446838"/>
            <a:ext cx="681826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28"/>
          <p:cNvSpPr txBox="1">
            <a:spLocks noGrp="1"/>
          </p:cNvSpPr>
          <p:nvPr>
            <p:ph type="sldNum" idx="12"/>
          </p:nvPr>
        </p:nvSpPr>
        <p:spPr>
          <a:xfrm>
            <a:off x="10993582" y="6446838"/>
            <a:ext cx="780010" cy="365125"/>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bg>
      <p:bgPr>
        <a:solidFill>
          <a:schemeClr val="lt1"/>
        </a:solidFill>
        <a:effectLst/>
      </p:bgPr>
    </p:bg>
    <p:spTree>
      <p:nvGrpSpPr>
        <p:cNvPr id="1" name="Shape 39"/>
        <p:cNvGrpSpPr/>
        <p:nvPr/>
      </p:nvGrpSpPr>
      <p:grpSpPr>
        <a:xfrm>
          <a:off x="0" y="0"/>
          <a:ext cx="0" cy="0"/>
          <a:chOff x="0" y="0"/>
          <a:chExt cx="0" cy="0"/>
        </a:xfrm>
      </p:grpSpPr>
      <p:sp>
        <p:nvSpPr>
          <p:cNvPr id="40" name="Google Shape;40;p29"/>
          <p:cNvSpPr/>
          <p:nvPr/>
        </p:nvSpPr>
        <p:spPr>
          <a:xfrm>
            <a:off x="3175" y="6400800"/>
            <a:ext cx="12188825" cy="457200"/>
          </a:xfrm>
          <a:prstGeom prst="rect">
            <a:avLst/>
          </a:prstGeom>
          <a:solidFill>
            <a:srgbClr val="2626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9"/>
          <p:cNvSpPr txBox="1">
            <a:spLocks noGrp="1"/>
          </p:cNvSpPr>
          <p:nvPr>
            <p:ph type="title"/>
          </p:nvPr>
        </p:nvSpPr>
        <p:spPr>
          <a:xfrm>
            <a:off x="1097280" y="758952"/>
            <a:ext cx="10058400" cy="356616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262626"/>
              </a:buClr>
              <a:buSzPts val="8000"/>
              <a:buFont typeface="Bookman Old Style"/>
              <a:buNone/>
              <a:defRPr sz="8000" b="0">
                <a:solidFill>
                  <a:srgbClr val="26262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29"/>
          <p:cNvSpPr txBox="1">
            <a:spLocks noGrp="1"/>
          </p:cNvSpPr>
          <p:nvPr>
            <p:ph type="body" idx="1"/>
          </p:nvPr>
        </p:nvSpPr>
        <p:spPr>
          <a:xfrm>
            <a:off x="1097280" y="4663440"/>
            <a:ext cx="10058400" cy="1143000"/>
          </a:xfrm>
          <a:prstGeom prst="rect">
            <a:avLst/>
          </a:prstGeom>
          <a:noFill/>
          <a:ln>
            <a:noFill/>
          </a:ln>
        </p:spPr>
        <p:txBody>
          <a:bodyPr spcFirstLastPara="1" wrap="square" lIns="91425" tIns="45700" rIns="91425" bIns="45700" anchor="t" anchorCtr="0">
            <a:normAutofit/>
          </a:bodyPr>
          <a:lstStyle>
            <a:lvl1pPr marL="457200" lvl="0" indent="-228600" algn="l">
              <a:lnSpc>
                <a:spcPct val="110000"/>
              </a:lnSpc>
              <a:spcBef>
                <a:spcPts val="1200"/>
              </a:spcBef>
              <a:spcAft>
                <a:spcPts val="0"/>
              </a:spcAft>
              <a:buSzPts val="2400"/>
              <a:buNone/>
              <a:defRPr sz="2400" cap="none">
                <a:solidFill>
                  <a:schemeClr val="dk1"/>
                </a:solidFill>
                <a:latin typeface="Libre Franklin"/>
                <a:ea typeface="Libre Franklin"/>
                <a:cs typeface="Libre Franklin"/>
                <a:sym typeface="Libre Franklin"/>
              </a:defRPr>
            </a:lvl1pPr>
            <a:lvl2pPr marL="914400" lvl="1" indent="-228600" algn="l">
              <a:lnSpc>
                <a:spcPct val="100000"/>
              </a:lnSpc>
              <a:spcBef>
                <a:spcPts val="200"/>
              </a:spcBef>
              <a:spcAft>
                <a:spcPts val="0"/>
              </a:spcAft>
              <a:buClr>
                <a:srgbClr val="888888"/>
              </a:buClr>
              <a:buSzPts val="1800"/>
              <a:buNone/>
              <a:defRPr sz="1800">
                <a:solidFill>
                  <a:srgbClr val="888888"/>
                </a:solidFill>
              </a:defRPr>
            </a:lvl2pPr>
            <a:lvl3pPr marL="1371600" lvl="2" indent="-228600" algn="l">
              <a:lnSpc>
                <a:spcPct val="100000"/>
              </a:lnSpc>
              <a:spcBef>
                <a:spcPts val="400"/>
              </a:spcBef>
              <a:spcAft>
                <a:spcPts val="0"/>
              </a:spcAft>
              <a:buClr>
                <a:srgbClr val="888888"/>
              </a:buClr>
              <a:buSzPts val="1600"/>
              <a:buNone/>
              <a:defRPr sz="1600">
                <a:solidFill>
                  <a:srgbClr val="888888"/>
                </a:solidFill>
              </a:defRPr>
            </a:lvl3pPr>
            <a:lvl4pPr marL="1828800" lvl="3" indent="-228600" algn="l">
              <a:lnSpc>
                <a:spcPct val="100000"/>
              </a:lnSpc>
              <a:spcBef>
                <a:spcPts val="400"/>
              </a:spcBef>
              <a:spcAft>
                <a:spcPts val="0"/>
              </a:spcAft>
              <a:buClr>
                <a:srgbClr val="888888"/>
              </a:buClr>
              <a:buSzPts val="1400"/>
              <a:buNone/>
              <a:defRPr sz="1400">
                <a:solidFill>
                  <a:srgbClr val="888888"/>
                </a:solidFill>
              </a:defRPr>
            </a:lvl4pPr>
            <a:lvl5pPr marL="2286000" lvl="4" indent="-228600" algn="l">
              <a:lnSpc>
                <a:spcPct val="100000"/>
              </a:lnSpc>
              <a:spcBef>
                <a:spcPts val="400"/>
              </a:spcBef>
              <a:spcAft>
                <a:spcPts val="0"/>
              </a:spcAft>
              <a:buClr>
                <a:srgbClr val="888888"/>
              </a:buClr>
              <a:buSzPts val="1400"/>
              <a:buNone/>
              <a:defRPr sz="1400">
                <a:solidFill>
                  <a:srgbClr val="888888"/>
                </a:solidFill>
              </a:defRPr>
            </a:lvl5pPr>
            <a:lvl6pPr marL="2743200" lvl="5" indent="-228600" algn="l">
              <a:lnSpc>
                <a:spcPct val="90000"/>
              </a:lnSpc>
              <a:spcBef>
                <a:spcPts val="400"/>
              </a:spcBef>
              <a:spcAft>
                <a:spcPts val="0"/>
              </a:spcAft>
              <a:buSzPts val="1400"/>
              <a:buNone/>
              <a:defRPr sz="1400">
                <a:solidFill>
                  <a:srgbClr val="888888"/>
                </a:solidFill>
              </a:defRPr>
            </a:lvl6pPr>
            <a:lvl7pPr marL="3200400" lvl="6" indent="-228600" algn="l">
              <a:lnSpc>
                <a:spcPct val="90000"/>
              </a:lnSpc>
              <a:spcBef>
                <a:spcPts val="400"/>
              </a:spcBef>
              <a:spcAft>
                <a:spcPts val="0"/>
              </a:spcAft>
              <a:buSzPts val="1400"/>
              <a:buNone/>
              <a:defRPr sz="1400">
                <a:solidFill>
                  <a:srgbClr val="888888"/>
                </a:solidFill>
              </a:defRPr>
            </a:lvl7pPr>
            <a:lvl8pPr marL="3657600" lvl="7" indent="-228600" algn="l">
              <a:lnSpc>
                <a:spcPct val="90000"/>
              </a:lnSpc>
              <a:spcBef>
                <a:spcPts val="400"/>
              </a:spcBef>
              <a:spcAft>
                <a:spcPts val="0"/>
              </a:spcAft>
              <a:buSzPts val="1400"/>
              <a:buNone/>
              <a:defRPr sz="1400">
                <a:solidFill>
                  <a:srgbClr val="888888"/>
                </a:solidFill>
              </a:defRPr>
            </a:lvl8pPr>
            <a:lvl9pPr marL="4114800" lvl="8" indent="-228600" algn="l">
              <a:lnSpc>
                <a:spcPct val="90000"/>
              </a:lnSpc>
              <a:spcBef>
                <a:spcPts val="400"/>
              </a:spcBef>
              <a:spcAft>
                <a:spcPts val="400"/>
              </a:spcAft>
              <a:buSzPts val="1400"/>
              <a:buNone/>
              <a:defRPr sz="1400">
                <a:solidFill>
                  <a:srgbClr val="888888"/>
                </a:solidFill>
              </a:defRPr>
            </a:lvl9pPr>
          </a:lstStyle>
          <a:p>
            <a:endParaRPr/>
          </a:p>
        </p:txBody>
      </p:sp>
      <p:cxnSp>
        <p:nvCxnSpPr>
          <p:cNvPr id="43" name="Google Shape;43;p29"/>
          <p:cNvCxnSpPr/>
          <p:nvPr/>
        </p:nvCxnSpPr>
        <p:spPr>
          <a:xfrm>
            <a:off x="1207658" y="4485132"/>
            <a:ext cx="9875520" cy="0"/>
          </a:xfrm>
          <a:prstGeom prst="straightConnector1">
            <a:avLst/>
          </a:prstGeom>
          <a:noFill/>
          <a:ln w="12700" cap="flat" cmpd="sng">
            <a:solidFill>
              <a:srgbClr val="3F3F3F"/>
            </a:solidFill>
            <a:prstDash val="solid"/>
            <a:round/>
            <a:headEnd type="none" w="sm" len="sm"/>
            <a:tailEnd type="none" w="sm" len="sm"/>
          </a:ln>
        </p:spPr>
      </p:cxnSp>
      <p:sp>
        <p:nvSpPr>
          <p:cNvPr id="44" name="Google Shape;44;p29"/>
          <p:cNvSpPr txBox="1">
            <a:spLocks noGrp="1"/>
          </p:cNvSpPr>
          <p:nvPr>
            <p:ph type="dt" idx="10"/>
          </p:nvPr>
        </p:nvSpPr>
        <p:spPr>
          <a:xfrm>
            <a:off x="8218426" y="6446838"/>
            <a:ext cx="258485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5" name="Google Shape;45;p29"/>
          <p:cNvSpPr txBox="1">
            <a:spLocks noGrp="1"/>
          </p:cNvSpPr>
          <p:nvPr>
            <p:ph type="ftr" idx="11"/>
          </p:nvPr>
        </p:nvSpPr>
        <p:spPr>
          <a:xfrm>
            <a:off x="1097279" y="6446838"/>
            <a:ext cx="681826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 name="Google Shape;46;p29"/>
          <p:cNvSpPr txBox="1">
            <a:spLocks noGrp="1"/>
          </p:cNvSpPr>
          <p:nvPr>
            <p:ph type="sldNum" idx="12"/>
          </p:nvPr>
        </p:nvSpPr>
        <p:spPr>
          <a:xfrm>
            <a:off x="10993582" y="6446838"/>
            <a:ext cx="780010" cy="365125"/>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7"/>
        <p:cNvGrpSpPr/>
        <p:nvPr/>
      </p:nvGrpSpPr>
      <p:grpSpPr>
        <a:xfrm>
          <a:off x="0" y="0"/>
          <a:ext cx="0" cy="0"/>
          <a:chOff x="0" y="0"/>
          <a:chExt cx="0" cy="0"/>
        </a:xfrm>
      </p:grpSpPr>
      <p:sp>
        <p:nvSpPr>
          <p:cNvPr id="48" name="Google Shape;48;p30"/>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9" name="Google Shape;49;p30"/>
          <p:cNvSpPr txBox="1">
            <a:spLocks noGrp="1"/>
          </p:cNvSpPr>
          <p:nvPr>
            <p:ph type="body" idx="1"/>
          </p:nvPr>
        </p:nvSpPr>
        <p:spPr>
          <a:xfrm>
            <a:off x="1097280" y="2057400"/>
            <a:ext cx="4639736" cy="736282"/>
          </a:xfrm>
          <a:prstGeom prst="rect">
            <a:avLst/>
          </a:prstGeom>
          <a:noFill/>
          <a:ln>
            <a:noFill/>
          </a:ln>
        </p:spPr>
        <p:txBody>
          <a:bodyPr spcFirstLastPara="1" wrap="square" lIns="91425" tIns="45700" rIns="91425" bIns="45700" anchor="ctr" anchorCtr="0">
            <a:normAutofit/>
          </a:bodyPr>
          <a:lstStyle>
            <a:lvl1pPr marL="457200" lvl="0" indent="-228600" algn="l">
              <a:lnSpc>
                <a:spcPct val="110000"/>
              </a:lnSpc>
              <a:spcBef>
                <a:spcPts val="1200"/>
              </a:spcBef>
              <a:spcAft>
                <a:spcPts val="0"/>
              </a:spcAft>
              <a:buSzPts val="2000"/>
              <a:buNone/>
              <a:defRPr sz="2000" b="0" cap="none">
                <a:solidFill>
                  <a:schemeClr val="dk1"/>
                </a:solidFill>
              </a:defRPr>
            </a:lvl1pPr>
            <a:lvl2pPr marL="914400" lvl="1" indent="-228600" algn="l">
              <a:lnSpc>
                <a:spcPct val="100000"/>
              </a:lnSpc>
              <a:spcBef>
                <a:spcPts val="200"/>
              </a:spcBef>
              <a:spcAft>
                <a:spcPts val="0"/>
              </a:spcAft>
              <a:buClr>
                <a:srgbClr val="3F3F3F"/>
              </a:buClr>
              <a:buSzPts val="2000"/>
              <a:buNone/>
              <a:defRPr sz="2000" b="1"/>
            </a:lvl2pPr>
            <a:lvl3pPr marL="1371600" lvl="2" indent="-228600" algn="l">
              <a:lnSpc>
                <a:spcPct val="100000"/>
              </a:lnSpc>
              <a:spcBef>
                <a:spcPts val="400"/>
              </a:spcBef>
              <a:spcAft>
                <a:spcPts val="0"/>
              </a:spcAft>
              <a:buClr>
                <a:srgbClr val="3F3F3F"/>
              </a:buClr>
              <a:buSzPts val="1800"/>
              <a:buNone/>
              <a:defRPr sz="1800" b="1"/>
            </a:lvl3pPr>
            <a:lvl4pPr marL="1828800" lvl="3" indent="-228600" algn="l">
              <a:lnSpc>
                <a:spcPct val="100000"/>
              </a:lnSpc>
              <a:spcBef>
                <a:spcPts val="400"/>
              </a:spcBef>
              <a:spcAft>
                <a:spcPts val="0"/>
              </a:spcAft>
              <a:buClr>
                <a:srgbClr val="3F3F3F"/>
              </a:buClr>
              <a:buSzPts val="1600"/>
              <a:buNone/>
              <a:defRPr sz="1600" b="1"/>
            </a:lvl4pPr>
            <a:lvl5pPr marL="2286000" lvl="4" indent="-228600" algn="l">
              <a:lnSpc>
                <a:spcPct val="100000"/>
              </a:lnSpc>
              <a:spcBef>
                <a:spcPts val="400"/>
              </a:spcBef>
              <a:spcAft>
                <a:spcPts val="0"/>
              </a:spcAft>
              <a:buClr>
                <a:srgbClr val="3F3F3F"/>
              </a:buClr>
              <a:buSzPts val="1600"/>
              <a:buNone/>
              <a:defRPr sz="1600" b="1"/>
            </a:lvl5pPr>
            <a:lvl6pPr marL="2743200" lvl="5" indent="-228600" algn="l">
              <a:lnSpc>
                <a:spcPct val="90000"/>
              </a:lnSpc>
              <a:spcBef>
                <a:spcPts val="400"/>
              </a:spcBef>
              <a:spcAft>
                <a:spcPts val="0"/>
              </a:spcAft>
              <a:buSzPts val="1600"/>
              <a:buNone/>
              <a:defRPr sz="1600" b="1"/>
            </a:lvl6pPr>
            <a:lvl7pPr marL="3200400" lvl="6" indent="-228600" algn="l">
              <a:lnSpc>
                <a:spcPct val="90000"/>
              </a:lnSpc>
              <a:spcBef>
                <a:spcPts val="400"/>
              </a:spcBef>
              <a:spcAft>
                <a:spcPts val="0"/>
              </a:spcAft>
              <a:buSzPts val="1600"/>
              <a:buNone/>
              <a:defRPr sz="1600" b="1"/>
            </a:lvl7pPr>
            <a:lvl8pPr marL="3657600" lvl="7" indent="-228600" algn="l">
              <a:lnSpc>
                <a:spcPct val="90000"/>
              </a:lnSpc>
              <a:spcBef>
                <a:spcPts val="400"/>
              </a:spcBef>
              <a:spcAft>
                <a:spcPts val="0"/>
              </a:spcAft>
              <a:buSzPts val="1600"/>
              <a:buNone/>
              <a:defRPr sz="1600" b="1"/>
            </a:lvl8pPr>
            <a:lvl9pPr marL="4114800" lvl="8" indent="-228600" algn="l">
              <a:lnSpc>
                <a:spcPct val="90000"/>
              </a:lnSpc>
              <a:spcBef>
                <a:spcPts val="400"/>
              </a:spcBef>
              <a:spcAft>
                <a:spcPts val="400"/>
              </a:spcAft>
              <a:buSzPts val="1600"/>
              <a:buNone/>
              <a:defRPr sz="1600" b="1"/>
            </a:lvl9pPr>
          </a:lstStyle>
          <a:p>
            <a:endParaRPr/>
          </a:p>
        </p:txBody>
      </p:sp>
      <p:sp>
        <p:nvSpPr>
          <p:cNvPr id="50" name="Google Shape;50;p30"/>
          <p:cNvSpPr txBox="1">
            <a:spLocks noGrp="1"/>
          </p:cNvSpPr>
          <p:nvPr>
            <p:ph type="body" idx="2"/>
          </p:nvPr>
        </p:nvSpPr>
        <p:spPr>
          <a:xfrm>
            <a:off x="1097280" y="2958274"/>
            <a:ext cx="4639736" cy="2910821"/>
          </a:xfrm>
          <a:prstGeom prst="rect">
            <a:avLst/>
          </a:prstGeom>
          <a:noFill/>
          <a:ln>
            <a:noFill/>
          </a:ln>
        </p:spPr>
        <p:txBody>
          <a:bodyPr spcFirstLastPara="1" wrap="square" lIns="0" tIns="45700" rIns="0" bIns="45700" anchor="t" anchorCtr="0">
            <a:normAutofit/>
          </a:bodyPr>
          <a:lstStyle>
            <a:lvl1pPr marL="457200" lvl="0" indent="-342900" algn="l">
              <a:lnSpc>
                <a:spcPct val="110000"/>
              </a:lnSpc>
              <a:spcBef>
                <a:spcPts val="1200"/>
              </a:spcBef>
              <a:spcAft>
                <a:spcPts val="0"/>
              </a:spcAft>
              <a:buSzPts val="1800"/>
              <a:buChar char=" "/>
              <a:defRPr/>
            </a:lvl1pPr>
            <a:lvl2pPr marL="914400" lvl="1" indent="-342900" algn="l">
              <a:lnSpc>
                <a:spcPct val="100000"/>
              </a:lnSpc>
              <a:spcBef>
                <a:spcPts val="200"/>
              </a:spcBef>
              <a:spcAft>
                <a:spcPts val="0"/>
              </a:spcAft>
              <a:buClr>
                <a:srgbClr val="3F3F3F"/>
              </a:buClr>
              <a:buSzPts val="1800"/>
              <a:buChar char="◦"/>
              <a:defRPr/>
            </a:lvl2pPr>
            <a:lvl3pPr marL="1371600" lvl="2" indent="-342900" algn="l">
              <a:lnSpc>
                <a:spcPct val="100000"/>
              </a:lnSpc>
              <a:spcBef>
                <a:spcPts val="400"/>
              </a:spcBef>
              <a:spcAft>
                <a:spcPts val="0"/>
              </a:spcAft>
              <a:buClr>
                <a:srgbClr val="3F3F3F"/>
              </a:buClr>
              <a:buSzPts val="1800"/>
              <a:buChar char="◦"/>
              <a:defRPr/>
            </a:lvl3pPr>
            <a:lvl4pPr marL="1828800" lvl="3" indent="-342900" algn="l">
              <a:lnSpc>
                <a:spcPct val="100000"/>
              </a:lnSpc>
              <a:spcBef>
                <a:spcPts val="400"/>
              </a:spcBef>
              <a:spcAft>
                <a:spcPts val="0"/>
              </a:spcAft>
              <a:buClr>
                <a:srgbClr val="3F3F3F"/>
              </a:buClr>
              <a:buSzPts val="1800"/>
              <a:buChar char="◦"/>
              <a:defRPr/>
            </a:lvl4pPr>
            <a:lvl5pPr marL="2286000" lvl="4" indent="-342900" algn="l">
              <a:lnSpc>
                <a:spcPct val="100000"/>
              </a:lnSpc>
              <a:spcBef>
                <a:spcPts val="400"/>
              </a:spcBef>
              <a:spcAft>
                <a:spcPts val="0"/>
              </a:spcAft>
              <a:buClr>
                <a:srgbClr val="3F3F3F"/>
              </a:buClr>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51" name="Google Shape;51;p30"/>
          <p:cNvSpPr txBox="1">
            <a:spLocks noGrp="1"/>
          </p:cNvSpPr>
          <p:nvPr>
            <p:ph type="body" idx="3"/>
          </p:nvPr>
        </p:nvSpPr>
        <p:spPr>
          <a:xfrm>
            <a:off x="6515944" y="2057400"/>
            <a:ext cx="4639736" cy="736282"/>
          </a:xfrm>
          <a:prstGeom prst="rect">
            <a:avLst/>
          </a:prstGeom>
          <a:noFill/>
          <a:ln>
            <a:noFill/>
          </a:ln>
        </p:spPr>
        <p:txBody>
          <a:bodyPr spcFirstLastPara="1" wrap="square" lIns="91425" tIns="45700" rIns="91425" bIns="45700" anchor="ctr" anchorCtr="0">
            <a:normAutofit/>
          </a:bodyPr>
          <a:lstStyle>
            <a:lvl1pPr marL="457200" lvl="0" indent="-228600" algn="l">
              <a:lnSpc>
                <a:spcPct val="110000"/>
              </a:lnSpc>
              <a:spcBef>
                <a:spcPts val="1200"/>
              </a:spcBef>
              <a:spcAft>
                <a:spcPts val="0"/>
              </a:spcAft>
              <a:buSzPts val="2000"/>
              <a:buNone/>
              <a:defRPr sz="2000" b="0" cap="none">
                <a:solidFill>
                  <a:schemeClr val="dk1"/>
                </a:solidFill>
              </a:defRPr>
            </a:lvl1pPr>
            <a:lvl2pPr marL="914400" lvl="1" indent="-228600" algn="l">
              <a:lnSpc>
                <a:spcPct val="100000"/>
              </a:lnSpc>
              <a:spcBef>
                <a:spcPts val="200"/>
              </a:spcBef>
              <a:spcAft>
                <a:spcPts val="0"/>
              </a:spcAft>
              <a:buClr>
                <a:srgbClr val="3F3F3F"/>
              </a:buClr>
              <a:buSzPts val="2000"/>
              <a:buNone/>
              <a:defRPr sz="2000" b="1"/>
            </a:lvl2pPr>
            <a:lvl3pPr marL="1371600" lvl="2" indent="-228600" algn="l">
              <a:lnSpc>
                <a:spcPct val="100000"/>
              </a:lnSpc>
              <a:spcBef>
                <a:spcPts val="400"/>
              </a:spcBef>
              <a:spcAft>
                <a:spcPts val="0"/>
              </a:spcAft>
              <a:buClr>
                <a:srgbClr val="3F3F3F"/>
              </a:buClr>
              <a:buSzPts val="1800"/>
              <a:buNone/>
              <a:defRPr sz="1800" b="1"/>
            </a:lvl3pPr>
            <a:lvl4pPr marL="1828800" lvl="3" indent="-228600" algn="l">
              <a:lnSpc>
                <a:spcPct val="100000"/>
              </a:lnSpc>
              <a:spcBef>
                <a:spcPts val="400"/>
              </a:spcBef>
              <a:spcAft>
                <a:spcPts val="0"/>
              </a:spcAft>
              <a:buClr>
                <a:srgbClr val="3F3F3F"/>
              </a:buClr>
              <a:buSzPts val="1600"/>
              <a:buNone/>
              <a:defRPr sz="1600" b="1"/>
            </a:lvl4pPr>
            <a:lvl5pPr marL="2286000" lvl="4" indent="-228600" algn="l">
              <a:lnSpc>
                <a:spcPct val="100000"/>
              </a:lnSpc>
              <a:spcBef>
                <a:spcPts val="400"/>
              </a:spcBef>
              <a:spcAft>
                <a:spcPts val="0"/>
              </a:spcAft>
              <a:buClr>
                <a:srgbClr val="3F3F3F"/>
              </a:buClr>
              <a:buSzPts val="1600"/>
              <a:buNone/>
              <a:defRPr sz="1600" b="1"/>
            </a:lvl5pPr>
            <a:lvl6pPr marL="2743200" lvl="5" indent="-228600" algn="l">
              <a:lnSpc>
                <a:spcPct val="90000"/>
              </a:lnSpc>
              <a:spcBef>
                <a:spcPts val="400"/>
              </a:spcBef>
              <a:spcAft>
                <a:spcPts val="0"/>
              </a:spcAft>
              <a:buSzPts val="1600"/>
              <a:buNone/>
              <a:defRPr sz="1600" b="1"/>
            </a:lvl6pPr>
            <a:lvl7pPr marL="3200400" lvl="6" indent="-228600" algn="l">
              <a:lnSpc>
                <a:spcPct val="90000"/>
              </a:lnSpc>
              <a:spcBef>
                <a:spcPts val="400"/>
              </a:spcBef>
              <a:spcAft>
                <a:spcPts val="0"/>
              </a:spcAft>
              <a:buSzPts val="1600"/>
              <a:buNone/>
              <a:defRPr sz="1600" b="1"/>
            </a:lvl7pPr>
            <a:lvl8pPr marL="3657600" lvl="7" indent="-228600" algn="l">
              <a:lnSpc>
                <a:spcPct val="90000"/>
              </a:lnSpc>
              <a:spcBef>
                <a:spcPts val="400"/>
              </a:spcBef>
              <a:spcAft>
                <a:spcPts val="0"/>
              </a:spcAft>
              <a:buSzPts val="1600"/>
              <a:buNone/>
              <a:defRPr sz="1600" b="1"/>
            </a:lvl8pPr>
            <a:lvl9pPr marL="4114800" lvl="8" indent="-228600" algn="l">
              <a:lnSpc>
                <a:spcPct val="90000"/>
              </a:lnSpc>
              <a:spcBef>
                <a:spcPts val="400"/>
              </a:spcBef>
              <a:spcAft>
                <a:spcPts val="400"/>
              </a:spcAft>
              <a:buSzPts val="1600"/>
              <a:buNone/>
              <a:defRPr sz="1600" b="1"/>
            </a:lvl9pPr>
          </a:lstStyle>
          <a:p>
            <a:endParaRPr/>
          </a:p>
        </p:txBody>
      </p:sp>
      <p:sp>
        <p:nvSpPr>
          <p:cNvPr id="52" name="Google Shape;52;p30"/>
          <p:cNvSpPr txBox="1">
            <a:spLocks noGrp="1"/>
          </p:cNvSpPr>
          <p:nvPr>
            <p:ph type="body" idx="4"/>
          </p:nvPr>
        </p:nvSpPr>
        <p:spPr>
          <a:xfrm>
            <a:off x="6515944" y="2958273"/>
            <a:ext cx="4639736" cy="2910821"/>
          </a:xfrm>
          <a:prstGeom prst="rect">
            <a:avLst/>
          </a:prstGeom>
          <a:noFill/>
          <a:ln>
            <a:noFill/>
          </a:ln>
        </p:spPr>
        <p:txBody>
          <a:bodyPr spcFirstLastPara="1" wrap="square" lIns="0" tIns="45700" rIns="0" bIns="45700" anchor="t" anchorCtr="0">
            <a:normAutofit/>
          </a:bodyPr>
          <a:lstStyle>
            <a:lvl1pPr marL="457200" lvl="0" indent="-342900" algn="l">
              <a:lnSpc>
                <a:spcPct val="110000"/>
              </a:lnSpc>
              <a:spcBef>
                <a:spcPts val="1200"/>
              </a:spcBef>
              <a:spcAft>
                <a:spcPts val="0"/>
              </a:spcAft>
              <a:buSzPts val="1800"/>
              <a:buChar char=" "/>
              <a:defRPr/>
            </a:lvl1pPr>
            <a:lvl2pPr marL="914400" lvl="1" indent="-342900" algn="l">
              <a:lnSpc>
                <a:spcPct val="100000"/>
              </a:lnSpc>
              <a:spcBef>
                <a:spcPts val="200"/>
              </a:spcBef>
              <a:spcAft>
                <a:spcPts val="0"/>
              </a:spcAft>
              <a:buClr>
                <a:srgbClr val="3F3F3F"/>
              </a:buClr>
              <a:buSzPts val="1800"/>
              <a:buChar char="◦"/>
              <a:defRPr/>
            </a:lvl2pPr>
            <a:lvl3pPr marL="1371600" lvl="2" indent="-342900" algn="l">
              <a:lnSpc>
                <a:spcPct val="100000"/>
              </a:lnSpc>
              <a:spcBef>
                <a:spcPts val="400"/>
              </a:spcBef>
              <a:spcAft>
                <a:spcPts val="0"/>
              </a:spcAft>
              <a:buClr>
                <a:srgbClr val="3F3F3F"/>
              </a:buClr>
              <a:buSzPts val="1800"/>
              <a:buChar char="◦"/>
              <a:defRPr/>
            </a:lvl3pPr>
            <a:lvl4pPr marL="1828800" lvl="3" indent="-342900" algn="l">
              <a:lnSpc>
                <a:spcPct val="100000"/>
              </a:lnSpc>
              <a:spcBef>
                <a:spcPts val="400"/>
              </a:spcBef>
              <a:spcAft>
                <a:spcPts val="0"/>
              </a:spcAft>
              <a:buClr>
                <a:srgbClr val="3F3F3F"/>
              </a:buClr>
              <a:buSzPts val="1800"/>
              <a:buChar char="◦"/>
              <a:defRPr/>
            </a:lvl4pPr>
            <a:lvl5pPr marL="2286000" lvl="4" indent="-342900" algn="l">
              <a:lnSpc>
                <a:spcPct val="100000"/>
              </a:lnSpc>
              <a:spcBef>
                <a:spcPts val="400"/>
              </a:spcBef>
              <a:spcAft>
                <a:spcPts val="0"/>
              </a:spcAft>
              <a:buClr>
                <a:srgbClr val="3F3F3F"/>
              </a:buClr>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53" name="Google Shape;53;p30"/>
          <p:cNvSpPr txBox="1">
            <a:spLocks noGrp="1"/>
          </p:cNvSpPr>
          <p:nvPr>
            <p:ph type="dt" idx="10"/>
          </p:nvPr>
        </p:nvSpPr>
        <p:spPr>
          <a:xfrm>
            <a:off x="8218426" y="6446838"/>
            <a:ext cx="258485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4" name="Google Shape;54;p30"/>
          <p:cNvSpPr txBox="1">
            <a:spLocks noGrp="1"/>
          </p:cNvSpPr>
          <p:nvPr>
            <p:ph type="ftr" idx="11"/>
          </p:nvPr>
        </p:nvSpPr>
        <p:spPr>
          <a:xfrm>
            <a:off x="1097279" y="6446838"/>
            <a:ext cx="681826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5" name="Google Shape;55;p30"/>
          <p:cNvSpPr txBox="1">
            <a:spLocks noGrp="1"/>
          </p:cNvSpPr>
          <p:nvPr>
            <p:ph type="sldNum" idx="12"/>
          </p:nvPr>
        </p:nvSpPr>
        <p:spPr>
          <a:xfrm>
            <a:off x="10993582" y="6446838"/>
            <a:ext cx="780010" cy="365125"/>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6"/>
        <p:cNvGrpSpPr/>
        <p:nvPr/>
      </p:nvGrpSpPr>
      <p:grpSpPr>
        <a:xfrm>
          <a:off x="0" y="0"/>
          <a:ext cx="0" cy="0"/>
          <a:chOff x="0" y="0"/>
          <a:chExt cx="0" cy="0"/>
        </a:xfrm>
      </p:grpSpPr>
      <p:sp>
        <p:nvSpPr>
          <p:cNvPr id="57" name="Google Shape;57;p31"/>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8" name="Google Shape;58;p31"/>
          <p:cNvSpPr txBox="1">
            <a:spLocks noGrp="1"/>
          </p:cNvSpPr>
          <p:nvPr>
            <p:ph type="dt" idx="10"/>
          </p:nvPr>
        </p:nvSpPr>
        <p:spPr>
          <a:xfrm>
            <a:off x="8218426" y="6446838"/>
            <a:ext cx="258485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31"/>
          <p:cNvSpPr txBox="1">
            <a:spLocks noGrp="1"/>
          </p:cNvSpPr>
          <p:nvPr>
            <p:ph type="ftr" idx="11"/>
          </p:nvPr>
        </p:nvSpPr>
        <p:spPr>
          <a:xfrm>
            <a:off x="1097279" y="6446838"/>
            <a:ext cx="681826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31"/>
          <p:cNvSpPr txBox="1">
            <a:spLocks noGrp="1"/>
          </p:cNvSpPr>
          <p:nvPr>
            <p:ph type="sldNum" idx="12"/>
          </p:nvPr>
        </p:nvSpPr>
        <p:spPr>
          <a:xfrm>
            <a:off x="10993582" y="6446838"/>
            <a:ext cx="780010" cy="365125"/>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matchingName="Content with Caption" type="objTx">
  <p:cSld name="OBJECT_WITH_CAPTION_TEXT">
    <p:spTree>
      <p:nvGrpSpPr>
        <p:cNvPr id="1" name="Shape 61"/>
        <p:cNvGrpSpPr/>
        <p:nvPr/>
      </p:nvGrpSpPr>
      <p:grpSpPr>
        <a:xfrm>
          <a:off x="0" y="0"/>
          <a:ext cx="0" cy="0"/>
          <a:chOff x="0" y="0"/>
          <a:chExt cx="0" cy="0"/>
        </a:xfrm>
      </p:grpSpPr>
      <p:sp>
        <p:nvSpPr>
          <p:cNvPr id="62" name="Google Shape;62;p32"/>
          <p:cNvSpPr/>
          <p:nvPr/>
        </p:nvSpPr>
        <p:spPr>
          <a:xfrm>
            <a:off x="16" y="0"/>
            <a:ext cx="4654296" cy="6858000"/>
          </a:xfrm>
          <a:prstGeom prst="rect">
            <a:avLst/>
          </a:prstGeom>
          <a:solidFill>
            <a:srgbClr val="2626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32"/>
          <p:cNvSpPr txBox="1">
            <a:spLocks noGrp="1"/>
          </p:cNvSpPr>
          <p:nvPr>
            <p:ph type="title"/>
          </p:nvPr>
        </p:nvSpPr>
        <p:spPr>
          <a:xfrm>
            <a:off x="643466" y="786383"/>
            <a:ext cx="3517567" cy="209397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FFFFFF"/>
              </a:buClr>
              <a:buSzPts val="3600"/>
              <a:buFont typeface="Bookman Old Style"/>
              <a:buNone/>
              <a:defRPr sz="3600" b="0">
                <a:solidFill>
                  <a:srgbClr val="FFFF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4" name="Google Shape;64;p32"/>
          <p:cNvSpPr txBox="1">
            <a:spLocks noGrp="1"/>
          </p:cNvSpPr>
          <p:nvPr>
            <p:ph type="body" idx="1"/>
          </p:nvPr>
        </p:nvSpPr>
        <p:spPr>
          <a:xfrm>
            <a:off x="5458984" y="812799"/>
            <a:ext cx="5928344" cy="5294757"/>
          </a:xfrm>
          <a:prstGeom prst="rect">
            <a:avLst/>
          </a:prstGeom>
          <a:noFill/>
          <a:ln>
            <a:noFill/>
          </a:ln>
        </p:spPr>
        <p:txBody>
          <a:bodyPr spcFirstLastPara="1" wrap="square" lIns="0" tIns="45700" rIns="0" bIns="45700" anchor="t" anchorCtr="0">
            <a:normAutofit/>
          </a:bodyPr>
          <a:lstStyle>
            <a:lvl1pPr marL="457200" lvl="0" indent="-342900" algn="l">
              <a:lnSpc>
                <a:spcPct val="110000"/>
              </a:lnSpc>
              <a:spcBef>
                <a:spcPts val="1200"/>
              </a:spcBef>
              <a:spcAft>
                <a:spcPts val="0"/>
              </a:spcAft>
              <a:buSzPts val="1800"/>
              <a:buChar char=" "/>
              <a:defRPr/>
            </a:lvl1pPr>
            <a:lvl2pPr marL="914400" lvl="1" indent="-342900" algn="l">
              <a:lnSpc>
                <a:spcPct val="100000"/>
              </a:lnSpc>
              <a:spcBef>
                <a:spcPts val="200"/>
              </a:spcBef>
              <a:spcAft>
                <a:spcPts val="0"/>
              </a:spcAft>
              <a:buClr>
                <a:srgbClr val="3F3F3F"/>
              </a:buClr>
              <a:buSzPts val="1800"/>
              <a:buChar char="◦"/>
              <a:defRPr/>
            </a:lvl2pPr>
            <a:lvl3pPr marL="1371600" lvl="2" indent="-342900" algn="l">
              <a:lnSpc>
                <a:spcPct val="100000"/>
              </a:lnSpc>
              <a:spcBef>
                <a:spcPts val="400"/>
              </a:spcBef>
              <a:spcAft>
                <a:spcPts val="0"/>
              </a:spcAft>
              <a:buClr>
                <a:srgbClr val="3F3F3F"/>
              </a:buClr>
              <a:buSzPts val="1800"/>
              <a:buChar char="◦"/>
              <a:defRPr/>
            </a:lvl3pPr>
            <a:lvl4pPr marL="1828800" lvl="3" indent="-342900" algn="l">
              <a:lnSpc>
                <a:spcPct val="100000"/>
              </a:lnSpc>
              <a:spcBef>
                <a:spcPts val="400"/>
              </a:spcBef>
              <a:spcAft>
                <a:spcPts val="0"/>
              </a:spcAft>
              <a:buClr>
                <a:srgbClr val="3F3F3F"/>
              </a:buClr>
              <a:buSzPts val="1800"/>
              <a:buChar char="◦"/>
              <a:defRPr/>
            </a:lvl4pPr>
            <a:lvl5pPr marL="2286000" lvl="4" indent="-342900" algn="l">
              <a:lnSpc>
                <a:spcPct val="100000"/>
              </a:lnSpc>
              <a:spcBef>
                <a:spcPts val="400"/>
              </a:spcBef>
              <a:spcAft>
                <a:spcPts val="0"/>
              </a:spcAft>
              <a:buClr>
                <a:srgbClr val="3F3F3F"/>
              </a:buClr>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65" name="Google Shape;65;p32"/>
          <p:cNvSpPr txBox="1">
            <a:spLocks noGrp="1"/>
          </p:cNvSpPr>
          <p:nvPr>
            <p:ph type="body" idx="2"/>
          </p:nvPr>
        </p:nvSpPr>
        <p:spPr>
          <a:xfrm>
            <a:off x="643465" y="3043050"/>
            <a:ext cx="3517567" cy="3064505"/>
          </a:xfrm>
          <a:prstGeom prst="rect">
            <a:avLst/>
          </a:prstGeom>
          <a:noFill/>
          <a:ln>
            <a:noFill/>
          </a:ln>
        </p:spPr>
        <p:txBody>
          <a:bodyPr spcFirstLastPara="1" wrap="square" lIns="91425" tIns="45700" rIns="91425" bIns="45700" anchor="t" anchorCtr="0">
            <a:normAutofit/>
          </a:bodyPr>
          <a:lstStyle>
            <a:lvl1pPr marL="457200" lvl="0" indent="-228600" algn="l">
              <a:lnSpc>
                <a:spcPct val="110000"/>
              </a:lnSpc>
              <a:spcBef>
                <a:spcPts val="1200"/>
              </a:spcBef>
              <a:spcAft>
                <a:spcPts val="0"/>
              </a:spcAft>
              <a:buSzPts val="1800"/>
              <a:buNone/>
              <a:defRPr sz="1800">
                <a:solidFill>
                  <a:srgbClr val="FFFFFF"/>
                </a:solidFill>
              </a:defRPr>
            </a:lvl1pPr>
            <a:lvl2pPr marL="914400" lvl="1" indent="-228600" algn="l">
              <a:lnSpc>
                <a:spcPct val="100000"/>
              </a:lnSpc>
              <a:spcBef>
                <a:spcPts val="200"/>
              </a:spcBef>
              <a:spcAft>
                <a:spcPts val="0"/>
              </a:spcAft>
              <a:buClr>
                <a:srgbClr val="3F3F3F"/>
              </a:buClr>
              <a:buSzPts val="1200"/>
              <a:buNone/>
              <a:defRPr sz="1200"/>
            </a:lvl2pPr>
            <a:lvl3pPr marL="1371600" lvl="2" indent="-228600" algn="l">
              <a:lnSpc>
                <a:spcPct val="100000"/>
              </a:lnSpc>
              <a:spcBef>
                <a:spcPts val="400"/>
              </a:spcBef>
              <a:spcAft>
                <a:spcPts val="0"/>
              </a:spcAft>
              <a:buClr>
                <a:srgbClr val="3F3F3F"/>
              </a:buClr>
              <a:buSzPts val="1000"/>
              <a:buNone/>
              <a:defRPr sz="1000"/>
            </a:lvl3pPr>
            <a:lvl4pPr marL="1828800" lvl="3" indent="-228600" algn="l">
              <a:lnSpc>
                <a:spcPct val="100000"/>
              </a:lnSpc>
              <a:spcBef>
                <a:spcPts val="400"/>
              </a:spcBef>
              <a:spcAft>
                <a:spcPts val="0"/>
              </a:spcAft>
              <a:buClr>
                <a:srgbClr val="3F3F3F"/>
              </a:buClr>
              <a:buSzPts val="900"/>
              <a:buNone/>
              <a:defRPr sz="900"/>
            </a:lvl4pPr>
            <a:lvl5pPr marL="2286000" lvl="4" indent="-228600" algn="l">
              <a:lnSpc>
                <a:spcPct val="100000"/>
              </a:lnSpc>
              <a:spcBef>
                <a:spcPts val="400"/>
              </a:spcBef>
              <a:spcAft>
                <a:spcPts val="0"/>
              </a:spcAft>
              <a:buClr>
                <a:srgbClr val="3F3F3F"/>
              </a:buClr>
              <a:buSzPts val="900"/>
              <a:buNone/>
              <a:defRPr sz="900"/>
            </a:lvl5pPr>
            <a:lvl6pPr marL="2743200" lvl="5" indent="-228600" algn="l">
              <a:lnSpc>
                <a:spcPct val="90000"/>
              </a:lnSpc>
              <a:spcBef>
                <a:spcPts val="400"/>
              </a:spcBef>
              <a:spcAft>
                <a:spcPts val="0"/>
              </a:spcAft>
              <a:buSzPts val="900"/>
              <a:buNone/>
              <a:defRPr sz="900"/>
            </a:lvl6pPr>
            <a:lvl7pPr marL="3200400" lvl="6" indent="-228600" algn="l">
              <a:lnSpc>
                <a:spcPct val="90000"/>
              </a:lnSpc>
              <a:spcBef>
                <a:spcPts val="400"/>
              </a:spcBef>
              <a:spcAft>
                <a:spcPts val="0"/>
              </a:spcAft>
              <a:buSzPts val="900"/>
              <a:buNone/>
              <a:defRPr sz="900"/>
            </a:lvl7pPr>
            <a:lvl8pPr marL="3657600" lvl="7" indent="-228600" algn="l">
              <a:lnSpc>
                <a:spcPct val="90000"/>
              </a:lnSpc>
              <a:spcBef>
                <a:spcPts val="400"/>
              </a:spcBef>
              <a:spcAft>
                <a:spcPts val="0"/>
              </a:spcAft>
              <a:buSzPts val="900"/>
              <a:buNone/>
              <a:defRPr sz="900"/>
            </a:lvl8pPr>
            <a:lvl9pPr marL="4114800" lvl="8" indent="-228600" algn="l">
              <a:lnSpc>
                <a:spcPct val="90000"/>
              </a:lnSpc>
              <a:spcBef>
                <a:spcPts val="400"/>
              </a:spcBef>
              <a:spcAft>
                <a:spcPts val="400"/>
              </a:spcAft>
              <a:buSzPts val="900"/>
              <a:buNone/>
              <a:defRPr sz="900"/>
            </a:lvl9pPr>
          </a:lstStyle>
          <a:p>
            <a:endParaRPr/>
          </a:p>
        </p:txBody>
      </p:sp>
      <p:sp>
        <p:nvSpPr>
          <p:cNvPr id="66" name="Google Shape;66;p32"/>
          <p:cNvSpPr txBox="1">
            <a:spLocks noGrp="1"/>
          </p:cNvSpPr>
          <p:nvPr>
            <p:ph type="dt" idx="10"/>
          </p:nvPr>
        </p:nvSpPr>
        <p:spPr>
          <a:xfrm>
            <a:off x="643464" y="6446520"/>
            <a:ext cx="3517568"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32"/>
          <p:cNvSpPr txBox="1">
            <a:spLocks noGrp="1"/>
          </p:cNvSpPr>
          <p:nvPr>
            <p:ph type="ftr" idx="11"/>
          </p:nvPr>
        </p:nvSpPr>
        <p:spPr>
          <a:xfrm>
            <a:off x="5458983" y="6446520"/>
            <a:ext cx="533401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8" name="Google Shape;68;p32"/>
          <p:cNvSpPr txBox="1">
            <a:spLocks noGrp="1"/>
          </p:cNvSpPr>
          <p:nvPr>
            <p:ph type="sldNum" idx="12"/>
          </p:nvPr>
        </p:nvSpPr>
        <p:spPr>
          <a:xfrm>
            <a:off x="10993582" y="6446838"/>
            <a:ext cx="780010" cy="365125"/>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sz="800" b="0" i="0" u="none" strike="noStrike" cap="none">
                <a:solidFill>
                  <a:schemeClr val="dk2"/>
                </a:solidFill>
                <a:latin typeface="Libre Franklin"/>
                <a:ea typeface="Libre Franklin"/>
                <a:cs typeface="Libre Franklin"/>
                <a:sym typeface="Libre Franklin"/>
              </a:defRPr>
            </a:lvl1pPr>
            <a:lvl2pPr marL="0" lvl="1" indent="0" algn="l">
              <a:spcBef>
                <a:spcPts val="0"/>
              </a:spcBef>
              <a:buNone/>
              <a:defRPr sz="800" b="0" i="0" u="none" strike="noStrike" cap="none">
                <a:solidFill>
                  <a:schemeClr val="dk2"/>
                </a:solidFill>
                <a:latin typeface="Libre Franklin"/>
                <a:ea typeface="Libre Franklin"/>
                <a:cs typeface="Libre Franklin"/>
                <a:sym typeface="Libre Franklin"/>
              </a:defRPr>
            </a:lvl2pPr>
            <a:lvl3pPr marL="0" lvl="2" indent="0" algn="l">
              <a:spcBef>
                <a:spcPts val="0"/>
              </a:spcBef>
              <a:buNone/>
              <a:defRPr sz="800" b="0" i="0" u="none" strike="noStrike" cap="none">
                <a:solidFill>
                  <a:schemeClr val="dk2"/>
                </a:solidFill>
                <a:latin typeface="Libre Franklin"/>
                <a:ea typeface="Libre Franklin"/>
                <a:cs typeface="Libre Franklin"/>
                <a:sym typeface="Libre Franklin"/>
              </a:defRPr>
            </a:lvl3pPr>
            <a:lvl4pPr marL="0" lvl="3" indent="0" algn="l">
              <a:spcBef>
                <a:spcPts val="0"/>
              </a:spcBef>
              <a:buNone/>
              <a:defRPr sz="800" b="0" i="0" u="none" strike="noStrike" cap="none">
                <a:solidFill>
                  <a:schemeClr val="dk2"/>
                </a:solidFill>
                <a:latin typeface="Libre Franklin"/>
                <a:ea typeface="Libre Franklin"/>
                <a:cs typeface="Libre Franklin"/>
                <a:sym typeface="Libre Franklin"/>
              </a:defRPr>
            </a:lvl4pPr>
            <a:lvl5pPr marL="0" lvl="4" indent="0" algn="l">
              <a:spcBef>
                <a:spcPts val="0"/>
              </a:spcBef>
              <a:buNone/>
              <a:defRPr sz="800" b="0" i="0" u="none" strike="noStrike" cap="none">
                <a:solidFill>
                  <a:schemeClr val="dk2"/>
                </a:solidFill>
                <a:latin typeface="Libre Franklin"/>
                <a:ea typeface="Libre Franklin"/>
                <a:cs typeface="Libre Franklin"/>
                <a:sym typeface="Libre Franklin"/>
              </a:defRPr>
            </a:lvl5pPr>
            <a:lvl6pPr marL="0" lvl="5" indent="0" algn="l">
              <a:spcBef>
                <a:spcPts val="0"/>
              </a:spcBef>
              <a:buNone/>
              <a:defRPr sz="800" b="0" i="0" u="none" strike="noStrike" cap="none">
                <a:solidFill>
                  <a:schemeClr val="dk2"/>
                </a:solidFill>
                <a:latin typeface="Libre Franklin"/>
                <a:ea typeface="Libre Franklin"/>
                <a:cs typeface="Libre Franklin"/>
                <a:sym typeface="Libre Franklin"/>
              </a:defRPr>
            </a:lvl6pPr>
            <a:lvl7pPr marL="0" lvl="6" indent="0" algn="l">
              <a:spcBef>
                <a:spcPts val="0"/>
              </a:spcBef>
              <a:buNone/>
              <a:defRPr sz="800" b="0" i="0" u="none" strike="noStrike" cap="none">
                <a:solidFill>
                  <a:schemeClr val="dk2"/>
                </a:solidFill>
                <a:latin typeface="Libre Franklin"/>
                <a:ea typeface="Libre Franklin"/>
                <a:cs typeface="Libre Franklin"/>
                <a:sym typeface="Libre Franklin"/>
              </a:defRPr>
            </a:lvl7pPr>
            <a:lvl8pPr marL="0" lvl="7" indent="0" algn="l">
              <a:spcBef>
                <a:spcPts val="0"/>
              </a:spcBef>
              <a:buNone/>
              <a:defRPr sz="800" b="0" i="0" u="none" strike="noStrike" cap="none">
                <a:solidFill>
                  <a:schemeClr val="dk2"/>
                </a:solidFill>
                <a:latin typeface="Libre Franklin"/>
                <a:ea typeface="Libre Franklin"/>
                <a:cs typeface="Libre Franklin"/>
                <a:sym typeface="Libre Franklin"/>
              </a:defRPr>
            </a:lvl8pPr>
            <a:lvl9pPr marL="0" lvl="8" indent="0" algn="l">
              <a:spcBef>
                <a:spcPts val="0"/>
              </a:spcBef>
              <a:buNone/>
              <a:defRPr sz="800" b="0" i="0" u="none" strike="noStrike" cap="none">
                <a:solidFill>
                  <a:schemeClr val="dk2"/>
                </a:solidFill>
                <a:latin typeface="Libre Franklin"/>
                <a:ea typeface="Libre Franklin"/>
                <a:cs typeface="Libre Franklin"/>
                <a:sym typeface="Libre Franklin"/>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matchingName="Picture with Caption" type="picTx">
  <p:cSld name="PICTURE_WITH_CAPTION_TEXT">
    <p:spTree>
      <p:nvGrpSpPr>
        <p:cNvPr id="1" name="Shape 69"/>
        <p:cNvGrpSpPr/>
        <p:nvPr/>
      </p:nvGrpSpPr>
      <p:grpSpPr>
        <a:xfrm>
          <a:off x="0" y="0"/>
          <a:ext cx="0" cy="0"/>
          <a:chOff x="0" y="0"/>
          <a:chExt cx="0" cy="0"/>
        </a:xfrm>
      </p:grpSpPr>
      <p:sp>
        <p:nvSpPr>
          <p:cNvPr id="70" name="Google Shape;70;p33"/>
          <p:cNvSpPr/>
          <p:nvPr/>
        </p:nvSpPr>
        <p:spPr>
          <a:xfrm>
            <a:off x="0" y="4578350"/>
            <a:ext cx="12188825" cy="2279650"/>
          </a:xfrm>
          <a:prstGeom prst="rect">
            <a:avLst/>
          </a:prstGeom>
          <a:solidFill>
            <a:srgbClr val="2626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33"/>
          <p:cNvSpPr>
            <a:spLocks noGrp="1"/>
          </p:cNvSpPr>
          <p:nvPr>
            <p:ph type="pic" idx="2"/>
          </p:nvPr>
        </p:nvSpPr>
        <p:spPr>
          <a:xfrm>
            <a:off x="15" y="0"/>
            <a:ext cx="12191985" cy="4578350"/>
          </a:xfrm>
          <a:prstGeom prst="rect">
            <a:avLst/>
          </a:prstGeom>
          <a:solidFill>
            <a:srgbClr val="D8D8D8"/>
          </a:solidFill>
          <a:ln>
            <a:noFill/>
          </a:ln>
        </p:spPr>
        <p:txBody>
          <a:bodyPr spcFirstLastPara="1" wrap="square" lIns="457200" tIns="457200" rIns="0" bIns="45700" anchor="t" anchorCtr="0">
            <a:normAutofit/>
          </a:bodyPr>
          <a:lstStyle>
            <a:lvl1pPr marR="0" lvl="0" algn="l" rtl="0">
              <a:lnSpc>
                <a:spcPct val="110000"/>
              </a:lnSpc>
              <a:spcBef>
                <a:spcPts val="1200"/>
              </a:spcBef>
              <a:spcAft>
                <a:spcPts val="0"/>
              </a:spcAft>
              <a:buClr>
                <a:schemeClr val="accent1"/>
              </a:buClr>
              <a:buSzPts val="3200"/>
              <a:buFont typeface="Calibri"/>
              <a:buNone/>
              <a:defRPr sz="3200" b="0" i="0" u="none" strike="noStrike" cap="none">
                <a:solidFill>
                  <a:srgbClr val="3F3F3F"/>
                </a:solidFill>
                <a:latin typeface="Libre Franklin"/>
                <a:ea typeface="Libre Franklin"/>
                <a:cs typeface="Libre Franklin"/>
                <a:sym typeface="Libre Franklin"/>
              </a:defRPr>
            </a:lvl1pPr>
            <a:lvl2pPr marR="0" lvl="1" algn="l" rtl="0">
              <a:lnSpc>
                <a:spcPct val="100000"/>
              </a:lnSpc>
              <a:spcBef>
                <a:spcPts val="200"/>
              </a:spcBef>
              <a:spcAft>
                <a:spcPts val="0"/>
              </a:spcAft>
              <a:buClr>
                <a:srgbClr val="3F3F3F"/>
              </a:buClr>
              <a:buSzPts val="2800"/>
              <a:buFont typeface="Calibri"/>
              <a:buNone/>
              <a:defRPr sz="2800" b="0" i="0" u="none" strike="noStrike" cap="none">
                <a:solidFill>
                  <a:srgbClr val="3F3F3F"/>
                </a:solidFill>
                <a:latin typeface="Libre Franklin"/>
                <a:ea typeface="Libre Franklin"/>
                <a:cs typeface="Libre Franklin"/>
                <a:sym typeface="Libre Franklin"/>
              </a:defRPr>
            </a:lvl2pPr>
            <a:lvl3pPr marR="0" lvl="2" algn="l" rtl="0">
              <a:lnSpc>
                <a:spcPct val="100000"/>
              </a:lnSpc>
              <a:spcBef>
                <a:spcPts val="400"/>
              </a:spcBef>
              <a:spcAft>
                <a:spcPts val="0"/>
              </a:spcAft>
              <a:buClr>
                <a:srgbClr val="3F3F3F"/>
              </a:buClr>
              <a:buSzPts val="2400"/>
              <a:buFont typeface="Calibri"/>
              <a:buNone/>
              <a:defRPr sz="2400" b="0" i="0" u="none" strike="noStrike" cap="none">
                <a:solidFill>
                  <a:srgbClr val="3F3F3F"/>
                </a:solidFill>
                <a:latin typeface="Libre Franklin"/>
                <a:ea typeface="Libre Franklin"/>
                <a:cs typeface="Libre Franklin"/>
                <a:sym typeface="Libre Franklin"/>
              </a:defRPr>
            </a:lvl3pPr>
            <a:lvl4pPr marR="0" lvl="3" algn="l" rtl="0">
              <a:lnSpc>
                <a:spcPct val="100000"/>
              </a:lnSpc>
              <a:spcBef>
                <a:spcPts val="400"/>
              </a:spcBef>
              <a:spcAft>
                <a:spcPts val="0"/>
              </a:spcAft>
              <a:buClr>
                <a:srgbClr val="3F3F3F"/>
              </a:buClr>
              <a:buSzPts val="2000"/>
              <a:buFont typeface="Calibri"/>
              <a:buNone/>
              <a:defRPr sz="2000" b="0" i="0" u="none" strike="noStrike" cap="none">
                <a:solidFill>
                  <a:srgbClr val="3F3F3F"/>
                </a:solidFill>
                <a:latin typeface="Libre Franklin"/>
                <a:ea typeface="Libre Franklin"/>
                <a:cs typeface="Libre Franklin"/>
                <a:sym typeface="Libre Franklin"/>
              </a:defRPr>
            </a:lvl4pPr>
            <a:lvl5pPr marR="0" lvl="4" algn="l" rtl="0">
              <a:lnSpc>
                <a:spcPct val="100000"/>
              </a:lnSpc>
              <a:spcBef>
                <a:spcPts val="400"/>
              </a:spcBef>
              <a:spcAft>
                <a:spcPts val="0"/>
              </a:spcAft>
              <a:buClr>
                <a:srgbClr val="3F3F3F"/>
              </a:buClr>
              <a:buSzPts val="2000"/>
              <a:buFont typeface="Calibri"/>
              <a:buNone/>
              <a:defRPr sz="2000" b="0" i="0" u="none" strike="noStrike" cap="none">
                <a:solidFill>
                  <a:srgbClr val="3F3F3F"/>
                </a:solidFill>
                <a:latin typeface="Libre Franklin"/>
                <a:ea typeface="Libre Franklin"/>
                <a:cs typeface="Libre Franklin"/>
                <a:sym typeface="Libre Franklin"/>
              </a:defRPr>
            </a:lvl5pPr>
            <a:lvl6pPr marR="0" lvl="5" algn="l" rtl="0">
              <a:lnSpc>
                <a:spcPct val="90000"/>
              </a:lnSpc>
              <a:spcBef>
                <a:spcPts val="400"/>
              </a:spcBef>
              <a:spcAft>
                <a:spcPts val="0"/>
              </a:spcAft>
              <a:buClr>
                <a:schemeClr val="accent1"/>
              </a:buClr>
              <a:buSzPts val="2000"/>
              <a:buFont typeface="Calibri"/>
              <a:buNone/>
              <a:defRPr sz="2000" b="0" i="0" u="none" strike="noStrike" cap="none">
                <a:solidFill>
                  <a:srgbClr val="3F3F3F"/>
                </a:solidFill>
                <a:latin typeface="Libre Franklin"/>
                <a:ea typeface="Libre Franklin"/>
                <a:cs typeface="Libre Franklin"/>
                <a:sym typeface="Libre Franklin"/>
              </a:defRPr>
            </a:lvl6pPr>
            <a:lvl7pPr marR="0" lvl="6" algn="l" rtl="0">
              <a:lnSpc>
                <a:spcPct val="90000"/>
              </a:lnSpc>
              <a:spcBef>
                <a:spcPts val="400"/>
              </a:spcBef>
              <a:spcAft>
                <a:spcPts val="0"/>
              </a:spcAft>
              <a:buClr>
                <a:schemeClr val="accent1"/>
              </a:buClr>
              <a:buSzPts val="2000"/>
              <a:buFont typeface="Calibri"/>
              <a:buNone/>
              <a:defRPr sz="2000" b="0" i="0" u="none" strike="noStrike" cap="none">
                <a:solidFill>
                  <a:srgbClr val="3F3F3F"/>
                </a:solidFill>
                <a:latin typeface="Libre Franklin"/>
                <a:ea typeface="Libre Franklin"/>
                <a:cs typeface="Libre Franklin"/>
                <a:sym typeface="Libre Franklin"/>
              </a:defRPr>
            </a:lvl7pPr>
            <a:lvl8pPr marR="0" lvl="7" algn="l" rtl="0">
              <a:lnSpc>
                <a:spcPct val="90000"/>
              </a:lnSpc>
              <a:spcBef>
                <a:spcPts val="400"/>
              </a:spcBef>
              <a:spcAft>
                <a:spcPts val="0"/>
              </a:spcAft>
              <a:buClr>
                <a:schemeClr val="accent1"/>
              </a:buClr>
              <a:buSzPts val="2000"/>
              <a:buFont typeface="Calibri"/>
              <a:buNone/>
              <a:defRPr sz="2000" b="0" i="0" u="none" strike="noStrike" cap="none">
                <a:solidFill>
                  <a:srgbClr val="3F3F3F"/>
                </a:solidFill>
                <a:latin typeface="Libre Franklin"/>
                <a:ea typeface="Libre Franklin"/>
                <a:cs typeface="Libre Franklin"/>
                <a:sym typeface="Libre Franklin"/>
              </a:defRPr>
            </a:lvl8pPr>
            <a:lvl9pPr marR="0" lvl="8" algn="l" rtl="0">
              <a:lnSpc>
                <a:spcPct val="90000"/>
              </a:lnSpc>
              <a:spcBef>
                <a:spcPts val="400"/>
              </a:spcBef>
              <a:spcAft>
                <a:spcPts val="400"/>
              </a:spcAft>
              <a:buClr>
                <a:schemeClr val="accent1"/>
              </a:buClr>
              <a:buSzPts val="2000"/>
              <a:buFont typeface="Calibri"/>
              <a:buNone/>
              <a:defRPr sz="2000" b="0" i="0" u="none" strike="noStrike" cap="none">
                <a:solidFill>
                  <a:srgbClr val="3F3F3F"/>
                </a:solidFill>
                <a:latin typeface="Libre Franklin"/>
                <a:ea typeface="Libre Franklin"/>
                <a:cs typeface="Libre Franklin"/>
                <a:sym typeface="Libre Franklin"/>
              </a:defRPr>
            </a:lvl9pPr>
          </a:lstStyle>
          <a:p>
            <a:endParaRPr/>
          </a:p>
        </p:txBody>
      </p:sp>
      <p:sp>
        <p:nvSpPr>
          <p:cNvPr id="72" name="Google Shape;72;p33"/>
          <p:cNvSpPr txBox="1">
            <a:spLocks noGrp="1"/>
          </p:cNvSpPr>
          <p:nvPr>
            <p:ph type="title"/>
          </p:nvPr>
        </p:nvSpPr>
        <p:spPr>
          <a:xfrm>
            <a:off x="1097279" y="4799362"/>
            <a:ext cx="10113645" cy="743682"/>
          </a:xfrm>
          <a:prstGeom prst="rect">
            <a:avLst/>
          </a:prstGeom>
          <a:noFill/>
          <a:ln>
            <a:noFill/>
          </a:ln>
        </p:spPr>
        <p:txBody>
          <a:bodyPr spcFirstLastPara="1" wrap="square" lIns="91425" tIns="0" rIns="91425" bIns="0" anchor="b" anchorCtr="0">
            <a:noAutofit/>
          </a:bodyPr>
          <a:lstStyle>
            <a:lvl1pPr lvl="0" algn="l">
              <a:lnSpc>
                <a:spcPct val="90000"/>
              </a:lnSpc>
              <a:spcBef>
                <a:spcPts val="0"/>
              </a:spcBef>
              <a:spcAft>
                <a:spcPts val="0"/>
              </a:spcAft>
              <a:buClr>
                <a:srgbClr val="FFFFFF"/>
              </a:buClr>
              <a:buSzPts val="3600"/>
              <a:buFont typeface="Bookman Old Style"/>
              <a:buNone/>
              <a:defRPr sz="3600" b="0">
                <a:solidFill>
                  <a:srgbClr val="FFFF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3" name="Google Shape;73;p33"/>
          <p:cNvSpPr txBox="1">
            <a:spLocks noGrp="1"/>
          </p:cNvSpPr>
          <p:nvPr>
            <p:ph type="body" idx="1"/>
          </p:nvPr>
        </p:nvSpPr>
        <p:spPr>
          <a:xfrm>
            <a:off x="1097279" y="5715000"/>
            <a:ext cx="10113264" cy="609600"/>
          </a:xfrm>
          <a:prstGeom prst="rect">
            <a:avLst/>
          </a:prstGeom>
          <a:noFill/>
          <a:ln>
            <a:noFill/>
          </a:ln>
        </p:spPr>
        <p:txBody>
          <a:bodyPr spcFirstLastPara="1" wrap="square" lIns="91425" tIns="0" rIns="91425" bIns="0" anchor="t" anchorCtr="0">
            <a:normAutofit/>
          </a:bodyPr>
          <a:lstStyle>
            <a:lvl1pPr marL="457200" lvl="0" indent="-228600" algn="l">
              <a:lnSpc>
                <a:spcPct val="110000"/>
              </a:lnSpc>
              <a:spcBef>
                <a:spcPts val="0"/>
              </a:spcBef>
              <a:spcAft>
                <a:spcPts val="0"/>
              </a:spcAft>
              <a:buSzPts val="1800"/>
              <a:buNone/>
              <a:defRPr sz="1800">
                <a:solidFill>
                  <a:srgbClr val="FFFFFF"/>
                </a:solidFill>
              </a:defRPr>
            </a:lvl1pPr>
            <a:lvl2pPr marL="914400" lvl="1" indent="-228600" algn="l">
              <a:lnSpc>
                <a:spcPct val="100000"/>
              </a:lnSpc>
              <a:spcBef>
                <a:spcPts val="600"/>
              </a:spcBef>
              <a:spcAft>
                <a:spcPts val="0"/>
              </a:spcAft>
              <a:buClr>
                <a:srgbClr val="3F3F3F"/>
              </a:buClr>
              <a:buSzPts val="1200"/>
              <a:buNone/>
              <a:defRPr sz="1200"/>
            </a:lvl2pPr>
            <a:lvl3pPr marL="1371600" lvl="2" indent="-228600" algn="l">
              <a:lnSpc>
                <a:spcPct val="100000"/>
              </a:lnSpc>
              <a:spcBef>
                <a:spcPts val="400"/>
              </a:spcBef>
              <a:spcAft>
                <a:spcPts val="0"/>
              </a:spcAft>
              <a:buClr>
                <a:srgbClr val="3F3F3F"/>
              </a:buClr>
              <a:buSzPts val="1000"/>
              <a:buNone/>
              <a:defRPr sz="1000"/>
            </a:lvl3pPr>
            <a:lvl4pPr marL="1828800" lvl="3" indent="-228600" algn="l">
              <a:lnSpc>
                <a:spcPct val="100000"/>
              </a:lnSpc>
              <a:spcBef>
                <a:spcPts val="400"/>
              </a:spcBef>
              <a:spcAft>
                <a:spcPts val="0"/>
              </a:spcAft>
              <a:buClr>
                <a:srgbClr val="3F3F3F"/>
              </a:buClr>
              <a:buSzPts val="900"/>
              <a:buNone/>
              <a:defRPr sz="900"/>
            </a:lvl4pPr>
            <a:lvl5pPr marL="2286000" lvl="4" indent="-228600" algn="l">
              <a:lnSpc>
                <a:spcPct val="100000"/>
              </a:lnSpc>
              <a:spcBef>
                <a:spcPts val="400"/>
              </a:spcBef>
              <a:spcAft>
                <a:spcPts val="0"/>
              </a:spcAft>
              <a:buClr>
                <a:srgbClr val="3F3F3F"/>
              </a:buClr>
              <a:buSzPts val="900"/>
              <a:buNone/>
              <a:defRPr sz="900"/>
            </a:lvl5pPr>
            <a:lvl6pPr marL="2743200" lvl="5" indent="-228600" algn="l">
              <a:lnSpc>
                <a:spcPct val="90000"/>
              </a:lnSpc>
              <a:spcBef>
                <a:spcPts val="400"/>
              </a:spcBef>
              <a:spcAft>
                <a:spcPts val="0"/>
              </a:spcAft>
              <a:buSzPts val="900"/>
              <a:buNone/>
              <a:defRPr sz="900"/>
            </a:lvl6pPr>
            <a:lvl7pPr marL="3200400" lvl="6" indent="-228600" algn="l">
              <a:lnSpc>
                <a:spcPct val="90000"/>
              </a:lnSpc>
              <a:spcBef>
                <a:spcPts val="400"/>
              </a:spcBef>
              <a:spcAft>
                <a:spcPts val="0"/>
              </a:spcAft>
              <a:buSzPts val="900"/>
              <a:buNone/>
              <a:defRPr sz="900"/>
            </a:lvl7pPr>
            <a:lvl8pPr marL="3657600" lvl="7" indent="-228600" algn="l">
              <a:lnSpc>
                <a:spcPct val="90000"/>
              </a:lnSpc>
              <a:spcBef>
                <a:spcPts val="400"/>
              </a:spcBef>
              <a:spcAft>
                <a:spcPts val="0"/>
              </a:spcAft>
              <a:buSzPts val="900"/>
              <a:buNone/>
              <a:defRPr sz="900"/>
            </a:lvl8pPr>
            <a:lvl9pPr marL="4114800" lvl="8" indent="-228600" algn="l">
              <a:lnSpc>
                <a:spcPct val="90000"/>
              </a:lnSpc>
              <a:spcBef>
                <a:spcPts val="400"/>
              </a:spcBef>
              <a:spcAft>
                <a:spcPts val="400"/>
              </a:spcAft>
              <a:buSzPts val="900"/>
              <a:buNone/>
              <a:defRPr sz="900"/>
            </a:lvl9pPr>
          </a:lstStyle>
          <a:p>
            <a:endParaRPr/>
          </a:p>
        </p:txBody>
      </p:sp>
      <p:sp>
        <p:nvSpPr>
          <p:cNvPr id="74" name="Google Shape;74;p33"/>
          <p:cNvSpPr txBox="1">
            <a:spLocks noGrp="1"/>
          </p:cNvSpPr>
          <p:nvPr>
            <p:ph type="dt" idx="10"/>
          </p:nvPr>
        </p:nvSpPr>
        <p:spPr>
          <a:xfrm>
            <a:off x="8218426" y="6446838"/>
            <a:ext cx="258485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5" name="Google Shape;75;p33"/>
          <p:cNvSpPr txBox="1">
            <a:spLocks noGrp="1"/>
          </p:cNvSpPr>
          <p:nvPr>
            <p:ph type="ftr" idx="11"/>
          </p:nvPr>
        </p:nvSpPr>
        <p:spPr>
          <a:xfrm>
            <a:off x="1097279" y="6446838"/>
            <a:ext cx="681826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33"/>
          <p:cNvSpPr txBox="1">
            <a:spLocks noGrp="1"/>
          </p:cNvSpPr>
          <p:nvPr>
            <p:ph type="sldNum" idx="12"/>
          </p:nvPr>
        </p:nvSpPr>
        <p:spPr>
          <a:xfrm>
            <a:off x="10993582" y="6446838"/>
            <a:ext cx="780010" cy="365125"/>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24"/>
          <p:cNvSpPr/>
          <p:nvPr/>
        </p:nvSpPr>
        <p:spPr>
          <a:xfrm>
            <a:off x="3175" y="6400800"/>
            <a:ext cx="12188825" cy="457200"/>
          </a:xfrm>
          <a:prstGeom prst="rect">
            <a:avLst/>
          </a:prstGeom>
          <a:solidFill>
            <a:srgbClr val="2626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7;p24"/>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lvl1pPr marR="0" lvl="0" algn="l" rtl="0">
              <a:lnSpc>
                <a:spcPct val="90000"/>
              </a:lnSpc>
              <a:spcBef>
                <a:spcPts val="0"/>
              </a:spcBef>
              <a:spcAft>
                <a:spcPts val="0"/>
              </a:spcAft>
              <a:buClr>
                <a:srgbClr val="3F3F3F"/>
              </a:buClr>
              <a:buSzPts val="4700"/>
              <a:buFont typeface="Bookman Old Style"/>
              <a:buNone/>
              <a:defRPr sz="4700" b="0" i="0" u="none" strike="noStrike" cap="none">
                <a:solidFill>
                  <a:srgbClr val="3F3F3F"/>
                </a:solidFill>
                <a:latin typeface="Bookman Old Style"/>
                <a:ea typeface="Bookman Old Style"/>
                <a:cs typeface="Bookman Old Style"/>
                <a:sym typeface="Bookman Old Style"/>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 name="Google Shape;8;p24"/>
          <p:cNvSpPr txBox="1">
            <a:spLocks noGrp="1"/>
          </p:cNvSpPr>
          <p:nvPr>
            <p:ph type="body" idx="1"/>
          </p:nvPr>
        </p:nvSpPr>
        <p:spPr>
          <a:xfrm>
            <a:off x="1097280" y="2108201"/>
            <a:ext cx="10058400" cy="3760891"/>
          </a:xfrm>
          <a:prstGeom prst="rect">
            <a:avLst/>
          </a:prstGeom>
          <a:noFill/>
          <a:ln>
            <a:noFill/>
          </a:ln>
        </p:spPr>
        <p:txBody>
          <a:bodyPr spcFirstLastPara="1" wrap="square" lIns="0" tIns="45700" rIns="0" bIns="45700" anchor="t" anchorCtr="0">
            <a:normAutofit/>
          </a:bodyPr>
          <a:lstStyle>
            <a:lvl1pPr marL="457200" marR="0" lvl="0" indent="-349250" algn="l" rtl="0">
              <a:lnSpc>
                <a:spcPct val="110000"/>
              </a:lnSpc>
              <a:spcBef>
                <a:spcPts val="1200"/>
              </a:spcBef>
              <a:spcAft>
                <a:spcPts val="0"/>
              </a:spcAft>
              <a:buClr>
                <a:schemeClr val="accent1"/>
              </a:buClr>
              <a:buSzPts val="1900"/>
              <a:buFont typeface="Calibri"/>
              <a:buChar char=" "/>
              <a:defRPr sz="1900" b="0" i="0" u="none" strike="noStrike" cap="none">
                <a:solidFill>
                  <a:srgbClr val="3F3F3F"/>
                </a:solidFill>
                <a:latin typeface="Libre Franklin"/>
                <a:ea typeface="Libre Franklin"/>
                <a:cs typeface="Libre Franklin"/>
                <a:sym typeface="Libre Franklin"/>
              </a:defRPr>
            </a:lvl1pPr>
            <a:lvl2pPr marL="914400" marR="0" lvl="1" indent="-336550" algn="l" rtl="0">
              <a:lnSpc>
                <a:spcPct val="100000"/>
              </a:lnSpc>
              <a:spcBef>
                <a:spcPts val="200"/>
              </a:spcBef>
              <a:spcAft>
                <a:spcPts val="0"/>
              </a:spcAft>
              <a:buClr>
                <a:srgbClr val="3F3F3F"/>
              </a:buClr>
              <a:buSzPts val="1700"/>
              <a:buFont typeface="Calibri"/>
              <a:buChar char="◦"/>
              <a:defRPr sz="1700" b="0" i="0" u="none" strike="noStrike" cap="none">
                <a:solidFill>
                  <a:srgbClr val="3F3F3F"/>
                </a:solidFill>
                <a:latin typeface="Libre Franklin"/>
                <a:ea typeface="Libre Franklin"/>
                <a:cs typeface="Libre Franklin"/>
                <a:sym typeface="Libre Franklin"/>
              </a:defRPr>
            </a:lvl2pPr>
            <a:lvl3pPr marL="1371600" marR="0" lvl="2" indent="-311150" algn="l" rtl="0">
              <a:lnSpc>
                <a:spcPct val="100000"/>
              </a:lnSpc>
              <a:spcBef>
                <a:spcPts val="400"/>
              </a:spcBef>
              <a:spcAft>
                <a:spcPts val="0"/>
              </a:spcAft>
              <a:buClr>
                <a:srgbClr val="3F3F3F"/>
              </a:buClr>
              <a:buSzPts val="1300"/>
              <a:buFont typeface="Calibri"/>
              <a:buChar char="◦"/>
              <a:defRPr sz="1300" b="0" i="0" u="none" strike="noStrike" cap="none">
                <a:solidFill>
                  <a:srgbClr val="3F3F3F"/>
                </a:solidFill>
                <a:latin typeface="Libre Franklin"/>
                <a:ea typeface="Libre Franklin"/>
                <a:cs typeface="Libre Franklin"/>
                <a:sym typeface="Libre Franklin"/>
              </a:defRPr>
            </a:lvl3pPr>
            <a:lvl4pPr marL="1828800" marR="0" lvl="3" indent="-311150" algn="l" rtl="0">
              <a:lnSpc>
                <a:spcPct val="100000"/>
              </a:lnSpc>
              <a:spcBef>
                <a:spcPts val="400"/>
              </a:spcBef>
              <a:spcAft>
                <a:spcPts val="0"/>
              </a:spcAft>
              <a:buClr>
                <a:srgbClr val="3F3F3F"/>
              </a:buClr>
              <a:buSzPts val="1300"/>
              <a:buFont typeface="Calibri"/>
              <a:buChar char="◦"/>
              <a:defRPr sz="1300" b="0" i="0" u="none" strike="noStrike" cap="none">
                <a:solidFill>
                  <a:srgbClr val="3F3F3F"/>
                </a:solidFill>
                <a:latin typeface="Libre Franklin"/>
                <a:ea typeface="Libre Franklin"/>
                <a:cs typeface="Libre Franklin"/>
                <a:sym typeface="Libre Franklin"/>
              </a:defRPr>
            </a:lvl4pPr>
            <a:lvl5pPr marL="2286000" marR="0" lvl="4" indent="-311150" algn="l" rtl="0">
              <a:lnSpc>
                <a:spcPct val="100000"/>
              </a:lnSpc>
              <a:spcBef>
                <a:spcPts val="400"/>
              </a:spcBef>
              <a:spcAft>
                <a:spcPts val="0"/>
              </a:spcAft>
              <a:buClr>
                <a:srgbClr val="3F3F3F"/>
              </a:buClr>
              <a:buSzPts val="1300"/>
              <a:buFont typeface="Calibri"/>
              <a:buChar char="◦"/>
              <a:defRPr sz="1300" b="0" i="0" u="none" strike="noStrike" cap="none">
                <a:solidFill>
                  <a:srgbClr val="3F3F3F"/>
                </a:solidFill>
                <a:latin typeface="Libre Franklin"/>
                <a:ea typeface="Libre Franklin"/>
                <a:cs typeface="Libre Franklin"/>
                <a:sym typeface="Libre Franklin"/>
              </a:defRPr>
            </a:lvl5pPr>
            <a:lvl6pPr marL="2743200" marR="0" lvl="5"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Libre Franklin"/>
                <a:ea typeface="Libre Franklin"/>
                <a:cs typeface="Libre Franklin"/>
                <a:sym typeface="Libre Franklin"/>
              </a:defRPr>
            </a:lvl6pPr>
            <a:lvl7pPr marL="3200400" marR="0" lvl="6"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Libre Franklin"/>
                <a:ea typeface="Libre Franklin"/>
                <a:cs typeface="Libre Franklin"/>
                <a:sym typeface="Libre Franklin"/>
              </a:defRPr>
            </a:lvl7pPr>
            <a:lvl8pPr marL="3657600" marR="0" lvl="7"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Libre Franklin"/>
                <a:ea typeface="Libre Franklin"/>
                <a:cs typeface="Libre Franklin"/>
                <a:sym typeface="Libre Franklin"/>
              </a:defRPr>
            </a:lvl8pPr>
            <a:lvl9pPr marL="4114800" marR="0" lvl="8" indent="-317500" algn="l" rtl="0">
              <a:lnSpc>
                <a:spcPct val="90000"/>
              </a:lnSpc>
              <a:spcBef>
                <a:spcPts val="400"/>
              </a:spcBef>
              <a:spcAft>
                <a:spcPts val="400"/>
              </a:spcAft>
              <a:buClr>
                <a:schemeClr val="accent1"/>
              </a:buClr>
              <a:buSzPts val="1400"/>
              <a:buFont typeface="Calibri"/>
              <a:buChar char="◦"/>
              <a:defRPr sz="1400" b="0" i="0" u="none" strike="noStrike" cap="none">
                <a:solidFill>
                  <a:srgbClr val="3F3F3F"/>
                </a:solidFill>
                <a:latin typeface="Libre Franklin"/>
                <a:ea typeface="Libre Franklin"/>
                <a:cs typeface="Libre Franklin"/>
                <a:sym typeface="Libre Franklin"/>
              </a:defRPr>
            </a:lvl9pPr>
          </a:lstStyle>
          <a:p>
            <a:endParaRPr/>
          </a:p>
        </p:txBody>
      </p:sp>
      <p:sp>
        <p:nvSpPr>
          <p:cNvPr id="9" name="Google Shape;9;p24"/>
          <p:cNvSpPr txBox="1">
            <a:spLocks noGrp="1"/>
          </p:cNvSpPr>
          <p:nvPr>
            <p:ph type="dt" idx="10"/>
          </p:nvPr>
        </p:nvSpPr>
        <p:spPr>
          <a:xfrm>
            <a:off x="8218426" y="6446838"/>
            <a:ext cx="2584850" cy="365125"/>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800" b="0" i="0" u="none" strike="noStrike" cap="none">
                <a:solidFill>
                  <a:srgbClr val="FFFFFF"/>
                </a:solidFill>
                <a:latin typeface="Libre Franklin"/>
                <a:ea typeface="Libre Franklin"/>
                <a:cs typeface="Libre Franklin"/>
                <a:sym typeface="Libre Franklin"/>
              </a:defRPr>
            </a:lvl1pPr>
            <a:lvl2pPr marR="0" lvl="1"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2pPr>
            <a:lvl3pPr marR="0" lvl="2"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3pPr>
            <a:lvl4pPr marR="0" lvl="3"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4pPr>
            <a:lvl5pPr marR="0" lvl="4"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5pPr>
            <a:lvl6pPr marR="0" lvl="5"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6pPr>
            <a:lvl7pPr marR="0" lvl="6"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7pPr>
            <a:lvl8pPr marR="0" lvl="7"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8pPr>
            <a:lvl9pPr marR="0" lvl="8"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9pPr>
          </a:lstStyle>
          <a:p>
            <a:endParaRPr/>
          </a:p>
        </p:txBody>
      </p:sp>
      <p:sp>
        <p:nvSpPr>
          <p:cNvPr id="10" name="Google Shape;10;p24"/>
          <p:cNvSpPr txBox="1">
            <a:spLocks noGrp="1"/>
          </p:cNvSpPr>
          <p:nvPr>
            <p:ph type="ftr" idx="11"/>
          </p:nvPr>
        </p:nvSpPr>
        <p:spPr>
          <a:xfrm>
            <a:off x="1097279" y="6446838"/>
            <a:ext cx="6818262"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800" b="0" i="0" u="none" strike="noStrike" cap="none">
                <a:solidFill>
                  <a:srgbClr val="FFFFFF"/>
                </a:solidFill>
                <a:latin typeface="Libre Franklin"/>
                <a:ea typeface="Libre Franklin"/>
                <a:cs typeface="Libre Franklin"/>
                <a:sym typeface="Libre Franklin"/>
              </a:defRPr>
            </a:lvl1pPr>
            <a:lvl2pPr marR="0" lvl="1"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2pPr>
            <a:lvl3pPr marR="0" lvl="2"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3pPr>
            <a:lvl4pPr marR="0" lvl="3"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4pPr>
            <a:lvl5pPr marR="0" lvl="4"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5pPr>
            <a:lvl6pPr marR="0" lvl="5"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6pPr>
            <a:lvl7pPr marR="0" lvl="6"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7pPr>
            <a:lvl8pPr marR="0" lvl="7"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8pPr>
            <a:lvl9pPr marR="0" lvl="8"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9pPr>
          </a:lstStyle>
          <a:p>
            <a:endParaRPr/>
          </a:p>
        </p:txBody>
      </p:sp>
      <p:sp>
        <p:nvSpPr>
          <p:cNvPr id="11" name="Google Shape;11;p24"/>
          <p:cNvSpPr txBox="1">
            <a:spLocks noGrp="1"/>
          </p:cNvSpPr>
          <p:nvPr>
            <p:ph type="sldNum" idx="12"/>
          </p:nvPr>
        </p:nvSpPr>
        <p:spPr>
          <a:xfrm>
            <a:off x="10993582" y="6446838"/>
            <a:ext cx="780010" cy="365125"/>
          </a:xfrm>
          <a:prstGeom prst="rect">
            <a:avLst/>
          </a:prstGeom>
          <a:noFill/>
          <a:ln>
            <a:noFill/>
          </a:ln>
        </p:spPr>
        <p:txBody>
          <a:bodyPr spcFirstLastPara="1" wrap="square" lIns="91425" tIns="45700" rIns="91425" bIns="45700" anchor="ctr" anchorCtr="0">
            <a:noAutofit/>
          </a:bodyPr>
          <a:lstStyle>
            <a:lvl1pPr marL="0" marR="0" lvl="0" indent="0" algn="l" rtl="0">
              <a:spcBef>
                <a:spcPts val="0"/>
              </a:spcBef>
              <a:buNone/>
              <a:defRPr sz="800" b="0" i="0" u="none" strike="noStrike" cap="none">
                <a:solidFill>
                  <a:srgbClr val="FFFFFF"/>
                </a:solidFill>
                <a:latin typeface="Libre Franklin"/>
                <a:ea typeface="Libre Franklin"/>
                <a:cs typeface="Libre Franklin"/>
                <a:sym typeface="Libre Franklin"/>
              </a:defRPr>
            </a:lvl1pPr>
            <a:lvl2pPr marL="0" marR="0" lvl="1" indent="0" algn="l" rtl="0">
              <a:spcBef>
                <a:spcPts val="0"/>
              </a:spcBef>
              <a:buNone/>
              <a:defRPr sz="800" b="0" i="0" u="none" strike="noStrike" cap="none">
                <a:solidFill>
                  <a:srgbClr val="FFFFFF"/>
                </a:solidFill>
                <a:latin typeface="Libre Franklin"/>
                <a:ea typeface="Libre Franklin"/>
                <a:cs typeface="Libre Franklin"/>
                <a:sym typeface="Libre Franklin"/>
              </a:defRPr>
            </a:lvl2pPr>
            <a:lvl3pPr marL="0" marR="0" lvl="2" indent="0" algn="l" rtl="0">
              <a:spcBef>
                <a:spcPts val="0"/>
              </a:spcBef>
              <a:buNone/>
              <a:defRPr sz="800" b="0" i="0" u="none" strike="noStrike" cap="none">
                <a:solidFill>
                  <a:srgbClr val="FFFFFF"/>
                </a:solidFill>
                <a:latin typeface="Libre Franklin"/>
                <a:ea typeface="Libre Franklin"/>
                <a:cs typeface="Libre Franklin"/>
                <a:sym typeface="Libre Franklin"/>
              </a:defRPr>
            </a:lvl3pPr>
            <a:lvl4pPr marL="0" marR="0" lvl="3" indent="0" algn="l" rtl="0">
              <a:spcBef>
                <a:spcPts val="0"/>
              </a:spcBef>
              <a:buNone/>
              <a:defRPr sz="800" b="0" i="0" u="none" strike="noStrike" cap="none">
                <a:solidFill>
                  <a:srgbClr val="FFFFFF"/>
                </a:solidFill>
                <a:latin typeface="Libre Franklin"/>
                <a:ea typeface="Libre Franklin"/>
                <a:cs typeface="Libre Franklin"/>
                <a:sym typeface="Libre Franklin"/>
              </a:defRPr>
            </a:lvl4pPr>
            <a:lvl5pPr marL="0" marR="0" lvl="4" indent="0" algn="l" rtl="0">
              <a:spcBef>
                <a:spcPts val="0"/>
              </a:spcBef>
              <a:buNone/>
              <a:defRPr sz="800" b="0" i="0" u="none" strike="noStrike" cap="none">
                <a:solidFill>
                  <a:srgbClr val="FFFFFF"/>
                </a:solidFill>
                <a:latin typeface="Libre Franklin"/>
                <a:ea typeface="Libre Franklin"/>
                <a:cs typeface="Libre Franklin"/>
                <a:sym typeface="Libre Franklin"/>
              </a:defRPr>
            </a:lvl5pPr>
            <a:lvl6pPr marL="0" marR="0" lvl="5" indent="0" algn="l" rtl="0">
              <a:spcBef>
                <a:spcPts val="0"/>
              </a:spcBef>
              <a:buNone/>
              <a:defRPr sz="800" b="0" i="0" u="none" strike="noStrike" cap="none">
                <a:solidFill>
                  <a:srgbClr val="FFFFFF"/>
                </a:solidFill>
                <a:latin typeface="Libre Franklin"/>
                <a:ea typeface="Libre Franklin"/>
                <a:cs typeface="Libre Franklin"/>
                <a:sym typeface="Libre Franklin"/>
              </a:defRPr>
            </a:lvl6pPr>
            <a:lvl7pPr marL="0" marR="0" lvl="6" indent="0" algn="l" rtl="0">
              <a:spcBef>
                <a:spcPts val="0"/>
              </a:spcBef>
              <a:buNone/>
              <a:defRPr sz="800" b="0" i="0" u="none" strike="noStrike" cap="none">
                <a:solidFill>
                  <a:srgbClr val="FFFFFF"/>
                </a:solidFill>
                <a:latin typeface="Libre Franklin"/>
                <a:ea typeface="Libre Franklin"/>
                <a:cs typeface="Libre Franklin"/>
                <a:sym typeface="Libre Franklin"/>
              </a:defRPr>
            </a:lvl7pPr>
            <a:lvl8pPr marL="0" marR="0" lvl="7" indent="0" algn="l" rtl="0">
              <a:spcBef>
                <a:spcPts val="0"/>
              </a:spcBef>
              <a:buNone/>
              <a:defRPr sz="800" b="0" i="0" u="none" strike="noStrike" cap="none">
                <a:solidFill>
                  <a:srgbClr val="FFFFFF"/>
                </a:solidFill>
                <a:latin typeface="Libre Franklin"/>
                <a:ea typeface="Libre Franklin"/>
                <a:cs typeface="Libre Franklin"/>
                <a:sym typeface="Libre Franklin"/>
              </a:defRPr>
            </a:lvl8pPr>
            <a:lvl9pPr marL="0" marR="0" lvl="8" indent="0" algn="l" rtl="0">
              <a:spcBef>
                <a:spcPts val="0"/>
              </a:spcBef>
              <a:buNone/>
              <a:defRPr sz="800" b="0" i="0" u="none" strike="noStrike" cap="none">
                <a:solidFill>
                  <a:srgbClr val="FFFFFF"/>
                </a:solidFill>
                <a:latin typeface="Libre Franklin"/>
                <a:ea typeface="Libre Franklin"/>
                <a:cs typeface="Libre Franklin"/>
                <a:sym typeface="Libre Franklin"/>
              </a:defRPr>
            </a:lvl9pPr>
          </a:lstStyle>
          <a:p>
            <a:pPr marL="0" lvl="0" indent="0" algn="l" rtl="0">
              <a:spcBef>
                <a:spcPts val="0"/>
              </a:spcBef>
              <a:spcAft>
                <a:spcPts val="0"/>
              </a:spcAft>
              <a:buNone/>
            </a:pPr>
            <a:fld id="{00000000-1234-1234-1234-123412341234}" type="slidenum">
              <a:rPr lang="en-US"/>
              <a:t>‹#›</a:t>
            </a:fld>
            <a:endParaRPr/>
          </a:p>
        </p:txBody>
      </p:sp>
      <p:cxnSp>
        <p:nvCxnSpPr>
          <p:cNvPr id="12" name="Google Shape;12;p24"/>
          <p:cNvCxnSpPr/>
          <p:nvPr/>
        </p:nvCxnSpPr>
        <p:spPr>
          <a:xfrm>
            <a:off x="1193532" y="1897380"/>
            <a:ext cx="9966960" cy="0"/>
          </a:xfrm>
          <a:prstGeom prst="straightConnector1">
            <a:avLst/>
          </a:prstGeom>
          <a:noFill/>
          <a:ln w="12700" cap="flat" cmpd="sng">
            <a:solidFill>
              <a:srgbClr val="3F3F3F"/>
            </a:solidFill>
            <a:prstDash val="solid"/>
            <a:round/>
            <a:headEnd type="none" w="sm" len="sm"/>
            <a:tailEnd type="none" w="sm" len="sm"/>
          </a:ln>
        </p:spPr>
      </p:cxn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hyperlink" Target="https://www.kaggle.com/yamaerenay/spotify-dataset-19212020-160k-tracks" TargetMode="External"/><Relationship Id="rId2" Type="http://schemas.openxmlformats.org/officeDocument/2006/relationships/notesSlide" Target="../notesSlides/notesSlide23.xml"/><Relationship Id="rId1" Type="http://schemas.openxmlformats.org/officeDocument/2006/relationships/slideLayout" Target="../slideLayouts/slideLayout4.xml"/><Relationship Id="rId4" Type="http://schemas.openxmlformats.org/officeDocument/2006/relationships/hyperlink" Target="https://www.kaggle.com/mrmorj/dataset-of-songs-in-spotify"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www.kaggle.com/yamaerenay/spotify-dataset-19212020-160k-tracks" TargetMode="External"/><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hyperlink" Target="https://www.kaggle.com/mrmorj/dataset-of-songs-in-spotify"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3"/>
        <p:cNvGrpSpPr/>
        <p:nvPr/>
      </p:nvGrpSpPr>
      <p:grpSpPr>
        <a:xfrm>
          <a:off x="0" y="0"/>
          <a:ext cx="0" cy="0"/>
          <a:chOff x="0" y="0"/>
          <a:chExt cx="0" cy="0"/>
        </a:xfrm>
      </p:grpSpPr>
      <p:sp>
        <p:nvSpPr>
          <p:cNvPr id="94" name="Google Shape;94;p1"/>
          <p:cNvSpPr/>
          <p:nvPr/>
        </p:nvSpPr>
        <p:spPr>
          <a:xfrm>
            <a:off x="0" y="1"/>
            <a:ext cx="12192000" cy="6857999"/>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Libre Franklin"/>
              <a:ea typeface="Libre Franklin"/>
              <a:cs typeface="Libre Franklin"/>
              <a:sym typeface="Libre Franklin"/>
            </a:endParaRPr>
          </a:p>
        </p:txBody>
      </p:sp>
      <p:sp>
        <p:nvSpPr>
          <p:cNvPr id="95" name="Google Shape;95;p1"/>
          <p:cNvSpPr txBox="1">
            <a:spLocks noGrp="1"/>
          </p:cNvSpPr>
          <p:nvPr>
            <p:ph type="ctrTitle"/>
          </p:nvPr>
        </p:nvSpPr>
        <p:spPr>
          <a:xfrm>
            <a:off x="5289754" y="639097"/>
            <a:ext cx="6253317" cy="3686015"/>
          </a:xfrm>
          <a:prstGeom prst="rect">
            <a:avLst/>
          </a:prstGeom>
          <a:noFill/>
          <a:ln>
            <a:noFill/>
          </a:ln>
        </p:spPr>
        <p:txBody>
          <a:bodyPr spcFirstLastPara="1" wrap="square" lIns="91425" tIns="45700" rIns="91425" bIns="45700" anchor="b" anchorCtr="0">
            <a:normAutofit fontScale="90000"/>
          </a:bodyPr>
          <a:lstStyle/>
          <a:p>
            <a:pPr marL="0" lvl="0" indent="0" algn="l" rtl="0">
              <a:lnSpc>
                <a:spcPct val="90000"/>
              </a:lnSpc>
              <a:spcBef>
                <a:spcPts val="0"/>
              </a:spcBef>
              <a:spcAft>
                <a:spcPts val="0"/>
              </a:spcAft>
              <a:buClr>
                <a:srgbClr val="262626"/>
              </a:buClr>
              <a:buSzPts val="8000"/>
              <a:buFont typeface="Bookman Old Style"/>
              <a:buNone/>
            </a:pPr>
            <a:r>
              <a:rPr lang="en-US" dirty="0"/>
              <a:t>Audio Features vs Song Popularity</a:t>
            </a:r>
            <a:endParaRPr dirty="0"/>
          </a:p>
        </p:txBody>
      </p:sp>
      <p:sp>
        <p:nvSpPr>
          <p:cNvPr id="96" name="Google Shape;96;p1"/>
          <p:cNvSpPr txBox="1">
            <a:spLocks noGrp="1"/>
          </p:cNvSpPr>
          <p:nvPr>
            <p:ph type="subTitle" idx="1"/>
          </p:nvPr>
        </p:nvSpPr>
        <p:spPr>
          <a:xfrm>
            <a:off x="5289753" y="4672738"/>
            <a:ext cx="6269347" cy="1546164"/>
          </a:xfrm>
          <a:prstGeom prst="rect">
            <a:avLst/>
          </a:prstGeom>
          <a:noFill/>
          <a:ln>
            <a:noFill/>
          </a:ln>
        </p:spPr>
        <p:txBody>
          <a:bodyPr spcFirstLastPara="1" wrap="square" lIns="91425" tIns="45700" rIns="91425" bIns="45700" anchor="t" anchorCtr="0">
            <a:normAutofit fontScale="92500" lnSpcReduction="10000"/>
          </a:bodyPr>
          <a:lstStyle/>
          <a:p>
            <a:pPr marL="0" lvl="0" indent="0" algn="l" rtl="0">
              <a:lnSpc>
                <a:spcPct val="110000"/>
              </a:lnSpc>
              <a:spcBef>
                <a:spcPts val="0"/>
              </a:spcBef>
              <a:spcAft>
                <a:spcPts val="0"/>
              </a:spcAft>
              <a:buSzPct val="100000"/>
              <a:buNone/>
            </a:pPr>
            <a:r>
              <a:rPr lang="en-US">
                <a:solidFill>
                  <a:srgbClr val="262626"/>
                </a:solidFill>
              </a:rPr>
              <a:t>LYDIA DETERDING</a:t>
            </a:r>
            <a:endParaRPr>
              <a:solidFill>
                <a:srgbClr val="262626"/>
              </a:solidFill>
            </a:endParaRPr>
          </a:p>
          <a:p>
            <a:pPr marL="0" lvl="0" indent="0" algn="l" rtl="0">
              <a:lnSpc>
                <a:spcPct val="110000"/>
              </a:lnSpc>
              <a:spcBef>
                <a:spcPts val="1400"/>
              </a:spcBef>
              <a:spcAft>
                <a:spcPts val="0"/>
              </a:spcAft>
              <a:buSzPct val="100000"/>
              <a:buNone/>
            </a:pPr>
            <a:r>
              <a:rPr lang="en-US" sz="2400">
                <a:solidFill>
                  <a:srgbClr val="262626"/>
                </a:solidFill>
              </a:rPr>
              <a:t>JULIE BAKER</a:t>
            </a:r>
            <a:endParaRPr/>
          </a:p>
          <a:p>
            <a:pPr marL="0" lvl="0" indent="0" algn="l" rtl="0">
              <a:lnSpc>
                <a:spcPct val="110000"/>
              </a:lnSpc>
              <a:spcBef>
                <a:spcPts val="1400"/>
              </a:spcBef>
              <a:spcAft>
                <a:spcPts val="0"/>
              </a:spcAft>
              <a:buSzPct val="100000"/>
              <a:buNone/>
            </a:pPr>
            <a:r>
              <a:rPr lang="en-US" sz="2400">
                <a:solidFill>
                  <a:srgbClr val="262626"/>
                </a:solidFill>
              </a:rPr>
              <a:t>BRECKIN SHOEMAKER</a:t>
            </a:r>
            <a:endParaRPr/>
          </a:p>
          <a:p>
            <a:pPr marL="0" lvl="0" indent="0" algn="l" rtl="0">
              <a:lnSpc>
                <a:spcPct val="110000"/>
              </a:lnSpc>
              <a:spcBef>
                <a:spcPts val="1400"/>
              </a:spcBef>
              <a:spcAft>
                <a:spcPts val="0"/>
              </a:spcAft>
              <a:buSzPct val="100000"/>
              <a:buNone/>
            </a:pPr>
            <a:endParaRPr sz="2400">
              <a:solidFill>
                <a:srgbClr val="262626"/>
              </a:solidFill>
            </a:endParaRPr>
          </a:p>
        </p:txBody>
      </p:sp>
      <p:pic>
        <p:nvPicPr>
          <p:cNvPr id="97" name="Google Shape;97;p1" descr="A picture containing building, sitting, bench, side&#10;&#10;Description automatically generated"/>
          <p:cNvPicPr preferRelativeResize="0"/>
          <p:nvPr/>
        </p:nvPicPr>
        <p:blipFill rotWithShape="1">
          <a:blip r:embed="rId3">
            <a:alphaModFix/>
          </a:blip>
          <a:srcRect/>
          <a:stretch/>
        </p:blipFill>
        <p:spPr>
          <a:xfrm>
            <a:off x="-1" y="1"/>
            <a:ext cx="4635315" cy="6857999"/>
          </a:xfrm>
          <a:prstGeom prst="rect">
            <a:avLst/>
          </a:prstGeom>
          <a:noFill/>
          <a:ln>
            <a:noFill/>
          </a:ln>
        </p:spPr>
      </p:pic>
      <p:cxnSp>
        <p:nvCxnSpPr>
          <p:cNvPr id="98" name="Google Shape;98;p1"/>
          <p:cNvCxnSpPr/>
          <p:nvPr/>
        </p:nvCxnSpPr>
        <p:spPr>
          <a:xfrm>
            <a:off x="5427754" y="4498925"/>
            <a:ext cx="5636107" cy="0"/>
          </a:xfrm>
          <a:prstGeom prst="straightConnector1">
            <a:avLst/>
          </a:prstGeom>
          <a:noFill/>
          <a:ln w="12700" cap="flat" cmpd="sng">
            <a:solidFill>
              <a:srgbClr val="3F3F3F"/>
            </a:solidFill>
            <a:prstDash val="solid"/>
            <a:round/>
            <a:headEnd type="none" w="sm" len="sm"/>
            <a:tailEnd type="none" w="sm" len="sm"/>
          </a:ln>
        </p:spPr>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10"/>
          <p:cNvSpPr txBox="1"/>
          <p:nvPr/>
        </p:nvSpPr>
        <p:spPr>
          <a:xfrm>
            <a:off x="609599" y="286603"/>
            <a:ext cx="10972799" cy="703997"/>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3F3F3F"/>
              </a:buClr>
              <a:buSzPts val="4700"/>
              <a:buFont typeface="Bookman Old Style"/>
              <a:buNone/>
            </a:pPr>
            <a:r>
              <a:rPr lang="en-US" sz="4700" b="0" i="0" u="none" strike="noStrike" cap="none">
                <a:solidFill>
                  <a:srgbClr val="3F3F3F"/>
                </a:solidFill>
                <a:latin typeface="Bookman Old Style"/>
                <a:ea typeface="Bookman Old Style"/>
                <a:cs typeface="Bookman Old Style"/>
                <a:sym typeface="Bookman Old Style"/>
              </a:rPr>
              <a:t>Speechiness vs Average Popularity</a:t>
            </a:r>
            <a:endParaRPr/>
          </a:p>
        </p:txBody>
      </p:sp>
      <p:sp>
        <p:nvSpPr>
          <p:cNvPr id="166" name="Google Shape;166;p10"/>
          <p:cNvSpPr txBox="1"/>
          <p:nvPr/>
        </p:nvSpPr>
        <p:spPr>
          <a:xfrm>
            <a:off x="161925" y="990601"/>
            <a:ext cx="11582400" cy="4286247"/>
          </a:xfrm>
          <a:prstGeom prst="rect">
            <a:avLst/>
          </a:prstGeom>
          <a:noFill/>
          <a:ln>
            <a:noFill/>
          </a:ln>
        </p:spPr>
        <p:txBody>
          <a:bodyPr spcFirstLastPara="1" wrap="square" lIns="91425" tIns="45700" rIns="91425" bIns="45700" anchor="t" anchorCtr="0">
            <a:noAutofit/>
          </a:bodyPr>
          <a:lstStyle/>
          <a:p>
            <a:pPr marL="292608" marR="0" lvl="1" indent="0" algn="l" rtl="0">
              <a:lnSpc>
                <a:spcPct val="100000"/>
              </a:lnSpc>
              <a:spcBef>
                <a:spcPts val="0"/>
              </a:spcBef>
              <a:spcAft>
                <a:spcPts val="0"/>
              </a:spcAft>
              <a:buClr>
                <a:srgbClr val="3F3F3F"/>
              </a:buClr>
              <a:buSzPts val="2000"/>
              <a:buFont typeface="Calibri"/>
              <a:buNone/>
            </a:pPr>
            <a:endParaRPr sz="2000" b="0" i="0" u="none" strike="noStrike" cap="none">
              <a:solidFill>
                <a:srgbClr val="3F3F3F"/>
              </a:solidFill>
              <a:latin typeface="Libre Franklin"/>
              <a:ea typeface="Libre Franklin"/>
              <a:cs typeface="Libre Franklin"/>
              <a:sym typeface="Libre Franklin"/>
            </a:endParaRPr>
          </a:p>
          <a:p>
            <a:pPr marL="292608" marR="0" lvl="1" indent="0" algn="l" rtl="0">
              <a:lnSpc>
                <a:spcPct val="100000"/>
              </a:lnSpc>
              <a:spcBef>
                <a:spcPts val="600"/>
              </a:spcBef>
              <a:spcAft>
                <a:spcPts val="0"/>
              </a:spcAft>
              <a:buClr>
                <a:srgbClr val="3F3F3F"/>
              </a:buClr>
              <a:buSzPts val="2000"/>
              <a:buFont typeface="Calibri"/>
              <a:buNone/>
            </a:pPr>
            <a:endParaRPr sz="2000" b="0" i="0" u="none" strike="noStrike" cap="none">
              <a:solidFill>
                <a:srgbClr val="3F3F3F"/>
              </a:solidFill>
              <a:latin typeface="Libre Franklin"/>
              <a:ea typeface="Libre Franklin"/>
              <a:cs typeface="Libre Franklin"/>
              <a:sym typeface="Libre Franklin"/>
            </a:endParaRPr>
          </a:p>
          <a:p>
            <a:pPr marL="285750" marR="0" lvl="0" indent="-165100" algn="l" rtl="0">
              <a:lnSpc>
                <a:spcPct val="110000"/>
              </a:lnSpc>
              <a:spcBef>
                <a:spcPts val="1600"/>
              </a:spcBef>
              <a:spcAft>
                <a:spcPts val="0"/>
              </a:spcAft>
              <a:buClr>
                <a:schemeClr val="accent1"/>
              </a:buClr>
              <a:buSzPts val="1900"/>
              <a:buFont typeface="Noto Sans Symbols"/>
              <a:buNone/>
            </a:pPr>
            <a:endParaRPr sz="1900" b="0" i="0" u="none" strike="noStrike" cap="none">
              <a:solidFill>
                <a:srgbClr val="3F3F3F"/>
              </a:solidFill>
              <a:latin typeface="Libre Franklin"/>
              <a:ea typeface="Libre Franklin"/>
              <a:cs typeface="Libre Franklin"/>
              <a:sym typeface="Libre Franklin"/>
            </a:endParaRPr>
          </a:p>
        </p:txBody>
      </p:sp>
      <p:cxnSp>
        <p:nvCxnSpPr>
          <p:cNvPr id="167" name="Google Shape;167;p10"/>
          <p:cNvCxnSpPr/>
          <p:nvPr/>
        </p:nvCxnSpPr>
        <p:spPr>
          <a:xfrm>
            <a:off x="609600" y="990600"/>
            <a:ext cx="10972800" cy="0"/>
          </a:xfrm>
          <a:prstGeom prst="straightConnector1">
            <a:avLst/>
          </a:prstGeom>
          <a:noFill/>
          <a:ln w="19050" cap="flat" cmpd="sng">
            <a:solidFill>
              <a:srgbClr val="0C0C0C"/>
            </a:solidFill>
            <a:prstDash val="solid"/>
            <a:round/>
            <a:headEnd type="none" w="sm" len="sm"/>
            <a:tailEnd type="none" w="sm" len="sm"/>
          </a:ln>
        </p:spPr>
      </p:cxnSp>
      <p:pic>
        <p:nvPicPr>
          <p:cNvPr id="3" name="Picture 2">
            <a:extLst>
              <a:ext uri="{FF2B5EF4-FFF2-40B4-BE49-F238E27FC236}">
                <a16:creationId xmlns:a16="http://schemas.microsoft.com/office/drawing/2014/main" id="{BC2AD4E0-7D84-4221-AD6E-46618D7B4427}"/>
              </a:ext>
            </a:extLst>
          </p:cNvPr>
          <p:cNvPicPr>
            <a:picLocks noChangeAspect="1"/>
          </p:cNvPicPr>
          <p:nvPr/>
        </p:nvPicPr>
        <p:blipFill>
          <a:blip r:embed="rId3"/>
          <a:stretch>
            <a:fillRect/>
          </a:stretch>
        </p:blipFill>
        <p:spPr>
          <a:xfrm>
            <a:off x="1471612" y="1319212"/>
            <a:ext cx="9248775" cy="421957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11"/>
          <p:cNvSpPr txBox="1"/>
          <p:nvPr/>
        </p:nvSpPr>
        <p:spPr>
          <a:xfrm>
            <a:off x="609599" y="286603"/>
            <a:ext cx="10972799" cy="703997"/>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3F3F3F"/>
              </a:buClr>
              <a:buSzPts val="4700"/>
              <a:buFont typeface="Bookman Old Style"/>
              <a:buNone/>
            </a:pPr>
            <a:r>
              <a:rPr lang="en-US" sz="4700" b="0" i="0" u="none" strike="noStrike" cap="none">
                <a:solidFill>
                  <a:srgbClr val="3F3F3F"/>
                </a:solidFill>
                <a:latin typeface="Bookman Old Style"/>
                <a:ea typeface="Bookman Old Style"/>
                <a:cs typeface="Bookman Old Style"/>
                <a:sym typeface="Bookman Old Style"/>
              </a:rPr>
              <a:t>Acousticness vs Average Popularity</a:t>
            </a:r>
            <a:endParaRPr/>
          </a:p>
        </p:txBody>
      </p:sp>
      <p:sp>
        <p:nvSpPr>
          <p:cNvPr id="174" name="Google Shape;174;p11"/>
          <p:cNvSpPr txBox="1"/>
          <p:nvPr/>
        </p:nvSpPr>
        <p:spPr>
          <a:xfrm>
            <a:off x="161925" y="990601"/>
            <a:ext cx="11582400" cy="4286247"/>
          </a:xfrm>
          <a:prstGeom prst="rect">
            <a:avLst/>
          </a:prstGeom>
          <a:noFill/>
          <a:ln>
            <a:noFill/>
          </a:ln>
        </p:spPr>
        <p:txBody>
          <a:bodyPr spcFirstLastPara="1" wrap="square" lIns="91425" tIns="45700" rIns="91425" bIns="45700" anchor="t" anchorCtr="0">
            <a:noAutofit/>
          </a:bodyPr>
          <a:lstStyle/>
          <a:p>
            <a:pPr marL="292608" marR="0" lvl="1" indent="0" algn="l" rtl="0">
              <a:lnSpc>
                <a:spcPct val="100000"/>
              </a:lnSpc>
              <a:spcBef>
                <a:spcPts val="0"/>
              </a:spcBef>
              <a:spcAft>
                <a:spcPts val="0"/>
              </a:spcAft>
              <a:buClr>
                <a:srgbClr val="3F3F3F"/>
              </a:buClr>
              <a:buSzPts val="2000"/>
              <a:buFont typeface="Calibri"/>
              <a:buNone/>
            </a:pPr>
            <a:endParaRPr sz="2000" b="0" i="0" u="none" strike="noStrike" cap="none">
              <a:solidFill>
                <a:srgbClr val="3F3F3F"/>
              </a:solidFill>
              <a:latin typeface="Libre Franklin"/>
              <a:ea typeface="Libre Franklin"/>
              <a:cs typeface="Libre Franklin"/>
              <a:sym typeface="Libre Franklin"/>
            </a:endParaRPr>
          </a:p>
          <a:p>
            <a:pPr marL="292608" marR="0" lvl="1" indent="0" algn="l" rtl="0">
              <a:lnSpc>
                <a:spcPct val="100000"/>
              </a:lnSpc>
              <a:spcBef>
                <a:spcPts val="600"/>
              </a:spcBef>
              <a:spcAft>
                <a:spcPts val="0"/>
              </a:spcAft>
              <a:buClr>
                <a:srgbClr val="3F3F3F"/>
              </a:buClr>
              <a:buSzPts val="2000"/>
              <a:buFont typeface="Calibri"/>
              <a:buNone/>
            </a:pPr>
            <a:endParaRPr sz="2000" b="0" i="0" u="none" strike="noStrike" cap="none">
              <a:solidFill>
                <a:srgbClr val="3F3F3F"/>
              </a:solidFill>
              <a:latin typeface="Libre Franklin"/>
              <a:ea typeface="Libre Franklin"/>
              <a:cs typeface="Libre Franklin"/>
              <a:sym typeface="Libre Franklin"/>
            </a:endParaRPr>
          </a:p>
          <a:p>
            <a:pPr marL="285750" marR="0" lvl="0" indent="-165100" algn="l" rtl="0">
              <a:lnSpc>
                <a:spcPct val="110000"/>
              </a:lnSpc>
              <a:spcBef>
                <a:spcPts val="1600"/>
              </a:spcBef>
              <a:spcAft>
                <a:spcPts val="0"/>
              </a:spcAft>
              <a:buClr>
                <a:schemeClr val="accent1"/>
              </a:buClr>
              <a:buSzPts val="1900"/>
              <a:buFont typeface="Noto Sans Symbols"/>
              <a:buNone/>
            </a:pPr>
            <a:endParaRPr sz="1900" b="0" i="0" u="none" strike="noStrike" cap="none">
              <a:solidFill>
                <a:srgbClr val="3F3F3F"/>
              </a:solidFill>
              <a:latin typeface="Libre Franklin"/>
              <a:ea typeface="Libre Franklin"/>
              <a:cs typeface="Libre Franklin"/>
              <a:sym typeface="Libre Franklin"/>
            </a:endParaRPr>
          </a:p>
        </p:txBody>
      </p:sp>
      <p:cxnSp>
        <p:nvCxnSpPr>
          <p:cNvPr id="175" name="Google Shape;175;p11"/>
          <p:cNvCxnSpPr/>
          <p:nvPr/>
        </p:nvCxnSpPr>
        <p:spPr>
          <a:xfrm>
            <a:off x="609600" y="990600"/>
            <a:ext cx="10972800" cy="0"/>
          </a:xfrm>
          <a:prstGeom prst="straightConnector1">
            <a:avLst/>
          </a:prstGeom>
          <a:noFill/>
          <a:ln w="19050" cap="flat" cmpd="sng">
            <a:solidFill>
              <a:srgbClr val="0C0C0C"/>
            </a:solidFill>
            <a:prstDash val="solid"/>
            <a:round/>
            <a:headEnd type="none" w="sm" len="sm"/>
            <a:tailEnd type="none" w="sm" len="sm"/>
          </a:ln>
        </p:spPr>
      </p:cxnSp>
      <p:pic>
        <p:nvPicPr>
          <p:cNvPr id="3" name="Picture 2">
            <a:extLst>
              <a:ext uri="{FF2B5EF4-FFF2-40B4-BE49-F238E27FC236}">
                <a16:creationId xmlns:a16="http://schemas.microsoft.com/office/drawing/2014/main" id="{99B9F705-8FE6-485F-8DCA-BFFC0E7C4513}"/>
              </a:ext>
            </a:extLst>
          </p:cNvPr>
          <p:cNvPicPr>
            <a:picLocks noChangeAspect="1"/>
          </p:cNvPicPr>
          <p:nvPr/>
        </p:nvPicPr>
        <p:blipFill>
          <a:blip r:embed="rId3"/>
          <a:stretch>
            <a:fillRect/>
          </a:stretch>
        </p:blipFill>
        <p:spPr>
          <a:xfrm>
            <a:off x="1481137" y="1304925"/>
            <a:ext cx="9229725" cy="424815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12"/>
          <p:cNvSpPr txBox="1"/>
          <p:nvPr/>
        </p:nvSpPr>
        <p:spPr>
          <a:xfrm>
            <a:off x="609599" y="286603"/>
            <a:ext cx="10972799" cy="703997"/>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3F3F3F"/>
              </a:buClr>
              <a:buSzPts val="4700"/>
              <a:buFont typeface="Bookman Old Style"/>
              <a:buNone/>
            </a:pPr>
            <a:r>
              <a:rPr lang="en-US" sz="4700" b="0" i="0" u="none" strike="noStrike" cap="none">
                <a:solidFill>
                  <a:srgbClr val="3F3F3F"/>
                </a:solidFill>
                <a:latin typeface="Bookman Old Style"/>
                <a:ea typeface="Bookman Old Style"/>
                <a:cs typeface="Bookman Old Style"/>
                <a:sym typeface="Bookman Old Style"/>
              </a:rPr>
              <a:t>Instrumentalness vs Avg Popularity</a:t>
            </a:r>
            <a:endParaRPr/>
          </a:p>
        </p:txBody>
      </p:sp>
      <p:sp>
        <p:nvSpPr>
          <p:cNvPr id="182" name="Google Shape;182;p12"/>
          <p:cNvSpPr txBox="1"/>
          <p:nvPr/>
        </p:nvSpPr>
        <p:spPr>
          <a:xfrm>
            <a:off x="161925" y="990601"/>
            <a:ext cx="11582400" cy="4286247"/>
          </a:xfrm>
          <a:prstGeom prst="rect">
            <a:avLst/>
          </a:prstGeom>
          <a:noFill/>
          <a:ln>
            <a:noFill/>
          </a:ln>
        </p:spPr>
        <p:txBody>
          <a:bodyPr spcFirstLastPara="1" wrap="square" lIns="91425" tIns="45700" rIns="91425" bIns="45700" anchor="t" anchorCtr="0">
            <a:noAutofit/>
          </a:bodyPr>
          <a:lstStyle/>
          <a:p>
            <a:pPr marL="292608" marR="0" lvl="1" indent="0" algn="l" rtl="0">
              <a:lnSpc>
                <a:spcPct val="100000"/>
              </a:lnSpc>
              <a:spcBef>
                <a:spcPts val="0"/>
              </a:spcBef>
              <a:spcAft>
                <a:spcPts val="0"/>
              </a:spcAft>
              <a:buClr>
                <a:srgbClr val="3F3F3F"/>
              </a:buClr>
              <a:buSzPts val="2000"/>
              <a:buFont typeface="Calibri"/>
              <a:buNone/>
            </a:pPr>
            <a:endParaRPr sz="2000" b="0" i="0" u="none" strike="noStrike" cap="none">
              <a:solidFill>
                <a:srgbClr val="3F3F3F"/>
              </a:solidFill>
              <a:latin typeface="Libre Franklin"/>
              <a:ea typeface="Libre Franklin"/>
              <a:cs typeface="Libre Franklin"/>
              <a:sym typeface="Libre Franklin"/>
            </a:endParaRPr>
          </a:p>
          <a:p>
            <a:pPr marL="292608" marR="0" lvl="1" indent="0" algn="l" rtl="0">
              <a:lnSpc>
                <a:spcPct val="100000"/>
              </a:lnSpc>
              <a:spcBef>
                <a:spcPts val="600"/>
              </a:spcBef>
              <a:spcAft>
                <a:spcPts val="0"/>
              </a:spcAft>
              <a:buClr>
                <a:srgbClr val="3F3F3F"/>
              </a:buClr>
              <a:buSzPts val="2000"/>
              <a:buFont typeface="Calibri"/>
              <a:buNone/>
            </a:pPr>
            <a:endParaRPr sz="2000" b="0" i="0" u="none" strike="noStrike" cap="none">
              <a:solidFill>
                <a:srgbClr val="3F3F3F"/>
              </a:solidFill>
              <a:latin typeface="Libre Franklin"/>
              <a:ea typeface="Libre Franklin"/>
              <a:cs typeface="Libre Franklin"/>
              <a:sym typeface="Libre Franklin"/>
            </a:endParaRPr>
          </a:p>
          <a:p>
            <a:pPr marL="285750" marR="0" lvl="0" indent="-165100" algn="l" rtl="0">
              <a:lnSpc>
                <a:spcPct val="110000"/>
              </a:lnSpc>
              <a:spcBef>
                <a:spcPts val="1600"/>
              </a:spcBef>
              <a:spcAft>
                <a:spcPts val="0"/>
              </a:spcAft>
              <a:buClr>
                <a:schemeClr val="accent1"/>
              </a:buClr>
              <a:buSzPts val="1900"/>
              <a:buFont typeface="Noto Sans Symbols"/>
              <a:buNone/>
            </a:pPr>
            <a:endParaRPr sz="1900" b="0" i="0" u="none" strike="noStrike" cap="none">
              <a:solidFill>
                <a:srgbClr val="3F3F3F"/>
              </a:solidFill>
              <a:latin typeface="Libre Franklin"/>
              <a:ea typeface="Libre Franklin"/>
              <a:cs typeface="Libre Franklin"/>
              <a:sym typeface="Libre Franklin"/>
            </a:endParaRPr>
          </a:p>
        </p:txBody>
      </p:sp>
      <p:cxnSp>
        <p:nvCxnSpPr>
          <p:cNvPr id="183" name="Google Shape;183;p12"/>
          <p:cNvCxnSpPr/>
          <p:nvPr/>
        </p:nvCxnSpPr>
        <p:spPr>
          <a:xfrm>
            <a:off x="609600" y="990600"/>
            <a:ext cx="10972800" cy="0"/>
          </a:xfrm>
          <a:prstGeom prst="straightConnector1">
            <a:avLst/>
          </a:prstGeom>
          <a:noFill/>
          <a:ln w="19050" cap="flat" cmpd="sng">
            <a:solidFill>
              <a:srgbClr val="0C0C0C"/>
            </a:solidFill>
            <a:prstDash val="solid"/>
            <a:round/>
            <a:headEnd type="none" w="sm" len="sm"/>
            <a:tailEnd type="none" w="sm" len="sm"/>
          </a:ln>
        </p:spPr>
      </p:cxnSp>
      <p:pic>
        <p:nvPicPr>
          <p:cNvPr id="3" name="Picture 2">
            <a:extLst>
              <a:ext uri="{FF2B5EF4-FFF2-40B4-BE49-F238E27FC236}">
                <a16:creationId xmlns:a16="http://schemas.microsoft.com/office/drawing/2014/main" id="{8B49CB6E-6C08-463C-90DC-FF40956D9A4E}"/>
              </a:ext>
            </a:extLst>
          </p:cNvPr>
          <p:cNvPicPr>
            <a:picLocks noChangeAspect="1"/>
          </p:cNvPicPr>
          <p:nvPr/>
        </p:nvPicPr>
        <p:blipFill>
          <a:blip r:embed="rId3"/>
          <a:stretch>
            <a:fillRect/>
          </a:stretch>
        </p:blipFill>
        <p:spPr>
          <a:xfrm>
            <a:off x="1457325" y="1295400"/>
            <a:ext cx="9277350" cy="426720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13"/>
          <p:cNvSpPr txBox="1"/>
          <p:nvPr/>
        </p:nvSpPr>
        <p:spPr>
          <a:xfrm>
            <a:off x="609599" y="286603"/>
            <a:ext cx="10972799" cy="703997"/>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3F3F3F"/>
              </a:buClr>
              <a:buSzPts val="4700"/>
              <a:buFont typeface="Bookman Old Style"/>
              <a:buNone/>
            </a:pPr>
            <a:r>
              <a:rPr lang="en-US" sz="4700" b="0" i="0" u="none" strike="noStrike" cap="none">
                <a:solidFill>
                  <a:srgbClr val="3F3F3F"/>
                </a:solidFill>
                <a:latin typeface="Bookman Old Style"/>
                <a:ea typeface="Bookman Old Style"/>
                <a:cs typeface="Bookman Old Style"/>
                <a:sym typeface="Bookman Old Style"/>
              </a:rPr>
              <a:t>Liveness vs Avg Popularity</a:t>
            </a:r>
            <a:endParaRPr/>
          </a:p>
        </p:txBody>
      </p:sp>
      <p:sp>
        <p:nvSpPr>
          <p:cNvPr id="190" name="Google Shape;190;p13"/>
          <p:cNvSpPr txBox="1"/>
          <p:nvPr/>
        </p:nvSpPr>
        <p:spPr>
          <a:xfrm>
            <a:off x="161925" y="990601"/>
            <a:ext cx="11582400" cy="4286247"/>
          </a:xfrm>
          <a:prstGeom prst="rect">
            <a:avLst/>
          </a:prstGeom>
          <a:noFill/>
          <a:ln>
            <a:noFill/>
          </a:ln>
        </p:spPr>
        <p:txBody>
          <a:bodyPr spcFirstLastPara="1" wrap="square" lIns="91425" tIns="45700" rIns="91425" bIns="45700" anchor="t" anchorCtr="0">
            <a:noAutofit/>
          </a:bodyPr>
          <a:lstStyle/>
          <a:p>
            <a:pPr marL="292608" marR="0" lvl="1" indent="0" algn="l" rtl="0">
              <a:lnSpc>
                <a:spcPct val="100000"/>
              </a:lnSpc>
              <a:spcBef>
                <a:spcPts val="0"/>
              </a:spcBef>
              <a:spcAft>
                <a:spcPts val="0"/>
              </a:spcAft>
              <a:buClr>
                <a:srgbClr val="3F3F3F"/>
              </a:buClr>
              <a:buSzPts val="2000"/>
              <a:buFont typeface="Calibri"/>
              <a:buNone/>
            </a:pPr>
            <a:endParaRPr sz="2000" b="0" i="0" u="none" strike="noStrike" cap="none">
              <a:solidFill>
                <a:srgbClr val="3F3F3F"/>
              </a:solidFill>
              <a:latin typeface="Libre Franklin"/>
              <a:ea typeface="Libre Franklin"/>
              <a:cs typeface="Libre Franklin"/>
              <a:sym typeface="Libre Franklin"/>
            </a:endParaRPr>
          </a:p>
          <a:p>
            <a:pPr marL="292608" marR="0" lvl="1" indent="0" algn="l" rtl="0">
              <a:lnSpc>
                <a:spcPct val="100000"/>
              </a:lnSpc>
              <a:spcBef>
                <a:spcPts val="600"/>
              </a:spcBef>
              <a:spcAft>
                <a:spcPts val="0"/>
              </a:spcAft>
              <a:buClr>
                <a:srgbClr val="3F3F3F"/>
              </a:buClr>
              <a:buSzPts val="2000"/>
              <a:buFont typeface="Calibri"/>
              <a:buNone/>
            </a:pPr>
            <a:endParaRPr sz="2000" b="0" i="0" u="none" strike="noStrike" cap="none">
              <a:solidFill>
                <a:srgbClr val="3F3F3F"/>
              </a:solidFill>
              <a:latin typeface="Libre Franklin"/>
              <a:ea typeface="Libre Franklin"/>
              <a:cs typeface="Libre Franklin"/>
              <a:sym typeface="Libre Franklin"/>
            </a:endParaRPr>
          </a:p>
          <a:p>
            <a:pPr marL="285750" marR="0" lvl="0" indent="-165100" algn="l" rtl="0">
              <a:lnSpc>
                <a:spcPct val="110000"/>
              </a:lnSpc>
              <a:spcBef>
                <a:spcPts val="1600"/>
              </a:spcBef>
              <a:spcAft>
                <a:spcPts val="0"/>
              </a:spcAft>
              <a:buClr>
                <a:schemeClr val="accent1"/>
              </a:buClr>
              <a:buSzPts val="1900"/>
              <a:buFont typeface="Noto Sans Symbols"/>
              <a:buNone/>
            </a:pPr>
            <a:endParaRPr sz="1900" b="0" i="0" u="none" strike="noStrike" cap="none">
              <a:solidFill>
                <a:srgbClr val="3F3F3F"/>
              </a:solidFill>
              <a:latin typeface="Libre Franklin"/>
              <a:ea typeface="Libre Franklin"/>
              <a:cs typeface="Libre Franklin"/>
              <a:sym typeface="Libre Franklin"/>
            </a:endParaRPr>
          </a:p>
        </p:txBody>
      </p:sp>
      <p:cxnSp>
        <p:nvCxnSpPr>
          <p:cNvPr id="191" name="Google Shape;191;p13"/>
          <p:cNvCxnSpPr/>
          <p:nvPr/>
        </p:nvCxnSpPr>
        <p:spPr>
          <a:xfrm>
            <a:off x="609600" y="990600"/>
            <a:ext cx="10972800" cy="0"/>
          </a:xfrm>
          <a:prstGeom prst="straightConnector1">
            <a:avLst/>
          </a:prstGeom>
          <a:noFill/>
          <a:ln w="19050" cap="flat" cmpd="sng">
            <a:solidFill>
              <a:srgbClr val="0C0C0C"/>
            </a:solidFill>
            <a:prstDash val="solid"/>
            <a:round/>
            <a:headEnd type="none" w="sm" len="sm"/>
            <a:tailEnd type="none" w="sm" len="sm"/>
          </a:ln>
        </p:spPr>
      </p:cxnSp>
      <p:pic>
        <p:nvPicPr>
          <p:cNvPr id="3" name="Picture 2">
            <a:extLst>
              <a:ext uri="{FF2B5EF4-FFF2-40B4-BE49-F238E27FC236}">
                <a16:creationId xmlns:a16="http://schemas.microsoft.com/office/drawing/2014/main" id="{A15187E4-724A-4F82-A7E1-1A3D76274336}"/>
              </a:ext>
            </a:extLst>
          </p:cNvPr>
          <p:cNvPicPr>
            <a:picLocks noChangeAspect="1"/>
          </p:cNvPicPr>
          <p:nvPr/>
        </p:nvPicPr>
        <p:blipFill>
          <a:blip r:embed="rId3"/>
          <a:stretch>
            <a:fillRect/>
          </a:stretch>
        </p:blipFill>
        <p:spPr>
          <a:xfrm>
            <a:off x="1466850" y="1281112"/>
            <a:ext cx="9258300" cy="429577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14"/>
          <p:cNvSpPr txBox="1"/>
          <p:nvPr/>
        </p:nvSpPr>
        <p:spPr>
          <a:xfrm>
            <a:off x="609599" y="286603"/>
            <a:ext cx="10972799" cy="703997"/>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3F3F3F"/>
              </a:buClr>
              <a:buSzPts val="4700"/>
              <a:buFont typeface="Bookman Old Style"/>
              <a:buNone/>
            </a:pPr>
            <a:r>
              <a:rPr lang="en-US" sz="4700" b="0" i="0" u="none" strike="noStrike" cap="none">
                <a:solidFill>
                  <a:srgbClr val="3F3F3F"/>
                </a:solidFill>
                <a:latin typeface="Bookman Old Style"/>
                <a:ea typeface="Bookman Old Style"/>
                <a:cs typeface="Bookman Old Style"/>
                <a:sym typeface="Bookman Old Style"/>
              </a:rPr>
              <a:t>Valence vs Average Popularity</a:t>
            </a:r>
            <a:endParaRPr/>
          </a:p>
        </p:txBody>
      </p:sp>
      <p:sp>
        <p:nvSpPr>
          <p:cNvPr id="198" name="Google Shape;198;p14"/>
          <p:cNvSpPr txBox="1"/>
          <p:nvPr/>
        </p:nvSpPr>
        <p:spPr>
          <a:xfrm>
            <a:off x="161925" y="990601"/>
            <a:ext cx="11582400" cy="4286247"/>
          </a:xfrm>
          <a:prstGeom prst="rect">
            <a:avLst/>
          </a:prstGeom>
          <a:noFill/>
          <a:ln>
            <a:noFill/>
          </a:ln>
        </p:spPr>
        <p:txBody>
          <a:bodyPr spcFirstLastPara="1" wrap="square" lIns="91425" tIns="45700" rIns="91425" bIns="45700" anchor="t" anchorCtr="0">
            <a:noAutofit/>
          </a:bodyPr>
          <a:lstStyle/>
          <a:p>
            <a:pPr marL="292608" marR="0" lvl="1" indent="0" algn="l" rtl="0">
              <a:lnSpc>
                <a:spcPct val="100000"/>
              </a:lnSpc>
              <a:spcBef>
                <a:spcPts val="0"/>
              </a:spcBef>
              <a:spcAft>
                <a:spcPts val="0"/>
              </a:spcAft>
              <a:buClr>
                <a:srgbClr val="3F3F3F"/>
              </a:buClr>
              <a:buSzPts val="2000"/>
              <a:buFont typeface="Calibri"/>
              <a:buNone/>
            </a:pPr>
            <a:endParaRPr sz="2000" b="0" i="0" u="none" strike="noStrike" cap="none">
              <a:solidFill>
                <a:srgbClr val="3F3F3F"/>
              </a:solidFill>
              <a:latin typeface="Libre Franklin"/>
              <a:ea typeface="Libre Franklin"/>
              <a:cs typeface="Libre Franklin"/>
              <a:sym typeface="Libre Franklin"/>
            </a:endParaRPr>
          </a:p>
          <a:p>
            <a:pPr marL="292608" marR="0" lvl="1" indent="0" algn="l" rtl="0">
              <a:lnSpc>
                <a:spcPct val="100000"/>
              </a:lnSpc>
              <a:spcBef>
                <a:spcPts val="600"/>
              </a:spcBef>
              <a:spcAft>
                <a:spcPts val="0"/>
              </a:spcAft>
              <a:buClr>
                <a:srgbClr val="3F3F3F"/>
              </a:buClr>
              <a:buSzPts val="2000"/>
              <a:buFont typeface="Calibri"/>
              <a:buNone/>
            </a:pPr>
            <a:endParaRPr sz="2000" b="0" i="0" u="none" strike="noStrike" cap="none">
              <a:solidFill>
                <a:srgbClr val="3F3F3F"/>
              </a:solidFill>
              <a:latin typeface="Libre Franklin"/>
              <a:ea typeface="Libre Franklin"/>
              <a:cs typeface="Libre Franklin"/>
              <a:sym typeface="Libre Franklin"/>
            </a:endParaRPr>
          </a:p>
          <a:p>
            <a:pPr marL="285750" marR="0" lvl="0" indent="-165100" algn="l" rtl="0">
              <a:lnSpc>
                <a:spcPct val="110000"/>
              </a:lnSpc>
              <a:spcBef>
                <a:spcPts val="1600"/>
              </a:spcBef>
              <a:spcAft>
                <a:spcPts val="0"/>
              </a:spcAft>
              <a:buClr>
                <a:schemeClr val="accent1"/>
              </a:buClr>
              <a:buSzPts val="1900"/>
              <a:buFont typeface="Noto Sans Symbols"/>
              <a:buNone/>
            </a:pPr>
            <a:endParaRPr sz="1900" b="0" i="0" u="none" strike="noStrike" cap="none">
              <a:solidFill>
                <a:srgbClr val="3F3F3F"/>
              </a:solidFill>
              <a:latin typeface="Libre Franklin"/>
              <a:ea typeface="Libre Franklin"/>
              <a:cs typeface="Libre Franklin"/>
              <a:sym typeface="Libre Franklin"/>
            </a:endParaRPr>
          </a:p>
        </p:txBody>
      </p:sp>
      <p:cxnSp>
        <p:nvCxnSpPr>
          <p:cNvPr id="199" name="Google Shape;199;p14"/>
          <p:cNvCxnSpPr/>
          <p:nvPr/>
        </p:nvCxnSpPr>
        <p:spPr>
          <a:xfrm>
            <a:off x="609600" y="990600"/>
            <a:ext cx="10972800" cy="0"/>
          </a:xfrm>
          <a:prstGeom prst="straightConnector1">
            <a:avLst/>
          </a:prstGeom>
          <a:noFill/>
          <a:ln w="19050" cap="flat" cmpd="sng">
            <a:solidFill>
              <a:srgbClr val="002060"/>
            </a:solidFill>
            <a:prstDash val="solid"/>
            <a:round/>
            <a:headEnd type="none" w="sm" len="sm"/>
            <a:tailEnd type="none" w="sm" len="sm"/>
          </a:ln>
        </p:spPr>
      </p:cxnSp>
      <p:pic>
        <p:nvPicPr>
          <p:cNvPr id="3" name="Picture 2">
            <a:extLst>
              <a:ext uri="{FF2B5EF4-FFF2-40B4-BE49-F238E27FC236}">
                <a16:creationId xmlns:a16="http://schemas.microsoft.com/office/drawing/2014/main" id="{D3C009E2-A543-41DC-B050-A35ABD05F43A}"/>
              </a:ext>
            </a:extLst>
          </p:cNvPr>
          <p:cNvPicPr>
            <a:picLocks noChangeAspect="1"/>
          </p:cNvPicPr>
          <p:nvPr/>
        </p:nvPicPr>
        <p:blipFill>
          <a:blip r:embed="rId3"/>
          <a:stretch>
            <a:fillRect/>
          </a:stretch>
        </p:blipFill>
        <p:spPr>
          <a:xfrm>
            <a:off x="1462087" y="1285875"/>
            <a:ext cx="9267825" cy="428625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15"/>
          <p:cNvSpPr txBox="1"/>
          <p:nvPr/>
        </p:nvSpPr>
        <p:spPr>
          <a:xfrm>
            <a:off x="609599" y="286603"/>
            <a:ext cx="10972799" cy="703997"/>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3F3F3F"/>
              </a:buClr>
              <a:buSzPts val="4700"/>
              <a:buFont typeface="Bookman Old Style"/>
              <a:buNone/>
            </a:pPr>
            <a:r>
              <a:rPr lang="en-US" sz="4700" b="0" i="0" u="none" strike="noStrike" cap="none">
                <a:solidFill>
                  <a:srgbClr val="3F3F3F"/>
                </a:solidFill>
                <a:latin typeface="Bookman Old Style"/>
                <a:ea typeface="Bookman Old Style"/>
                <a:cs typeface="Bookman Old Style"/>
                <a:sym typeface="Bookman Old Style"/>
              </a:rPr>
              <a:t>Tempo vs Average Popularity</a:t>
            </a:r>
            <a:endParaRPr/>
          </a:p>
        </p:txBody>
      </p:sp>
      <p:sp>
        <p:nvSpPr>
          <p:cNvPr id="206" name="Google Shape;206;p15"/>
          <p:cNvSpPr txBox="1"/>
          <p:nvPr/>
        </p:nvSpPr>
        <p:spPr>
          <a:xfrm>
            <a:off x="161925" y="990601"/>
            <a:ext cx="11582400" cy="4286247"/>
          </a:xfrm>
          <a:prstGeom prst="rect">
            <a:avLst/>
          </a:prstGeom>
          <a:noFill/>
          <a:ln>
            <a:noFill/>
          </a:ln>
        </p:spPr>
        <p:txBody>
          <a:bodyPr spcFirstLastPara="1" wrap="square" lIns="91425" tIns="45700" rIns="91425" bIns="45700" anchor="t" anchorCtr="0">
            <a:noAutofit/>
          </a:bodyPr>
          <a:lstStyle/>
          <a:p>
            <a:pPr marL="292608" marR="0" lvl="1" indent="0" algn="l" rtl="0">
              <a:lnSpc>
                <a:spcPct val="100000"/>
              </a:lnSpc>
              <a:spcBef>
                <a:spcPts val="0"/>
              </a:spcBef>
              <a:spcAft>
                <a:spcPts val="0"/>
              </a:spcAft>
              <a:buClr>
                <a:srgbClr val="3F3F3F"/>
              </a:buClr>
              <a:buSzPts val="2000"/>
              <a:buFont typeface="Calibri"/>
              <a:buNone/>
            </a:pPr>
            <a:endParaRPr sz="2000" b="0" i="0" u="none" strike="noStrike" cap="none">
              <a:solidFill>
                <a:srgbClr val="3F3F3F"/>
              </a:solidFill>
              <a:latin typeface="Libre Franklin"/>
              <a:ea typeface="Libre Franklin"/>
              <a:cs typeface="Libre Franklin"/>
              <a:sym typeface="Libre Franklin"/>
            </a:endParaRPr>
          </a:p>
          <a:p>
            <a:pPr marL="292608" marR="0" lvl="1" indent="0" algn="l" rtl="0">
              <a:lnSpc>
                <a:spcPct val="100000"/>
              </a:lnSpc>
              <a:spcBef>
                <a:spcPts val="600"/>
              </a:spcBef>
              <a:spcAft>
                <a:spcPts val="0"/>
              </a:spcAft>
              <a:buClr>
                <a:srgbClr val="3F3F3F"/>
              </a:buClr>
              <a:buSzPts val="2000"/>
              <a:buFont typeface="Calibri"/>
              <a:buNone/>
            </a:pPr>
            <a:endParaRPr sz="2000" b="0" i="0" u="none" strike="noStrike" cap="none">
              <a:solidFill>
                <a:srgbClr val="3F3F3F"/>
              </a:solidFill>
              <a:latin typeface="Libre Franklin"/>
              <a:ea typeface="Libre Franklin"/>
              <a:cs typeface="Libre Franklin"/>
              <a:sym typeface="Libre Franklin"/>
            </a:endParaRPr>
          </a:p>
          <a:p>
            <a:pPr marL="285750" marR="0" lvl="0" indent="-165100" algn="l" rtl="0">
              <a:lnSpc>
                <a:spcPct val="110000"/>
              </a:lnSpc>
              <a:spcBef>
                <a:spcPts val="1600"/>
              </a:spcBef>
              <a:spcAft>
                <a:spcPts val="0"/>
              </a:spcAft>
              <a:buClr>
                <a:schemeClr val="accent1"/>
              </a:buClr>
              <a:buSzPts val="1900"/>
              <a:buFont typeface="Noto Sans Symbols"/>
              <a:buNone/>
            </a:pPr>
            <a:endParaRPr sz="1900" b="0" i="0" u="none" strike="noStrike" cap="none">
              <a:solidFill>
                <a:srgbClr val="3F3F3F"/>
              </a:solidFill>
              <a:latin typeface="Libre Franklin"/>
              <a:ea typeface="Libre Franklin"/>
              <a:cs typeface="Libre Franklin"/>
              <a:sym typeface="Libre Franklin"/>
            </a:endParaRPr>
          </a:p>
        </p:txBody>
      </p:sp>
      <p:cxnSp>
        <p:nvCxnSpPr>
          <p:cNvPr id="207" name="Google Shape;207;p15"/>
          <p:cNvCxnSpPr/>
          <p:nvPr/>
        </p:nvCxnSpPr>
        <p:spPr>
          <a:xfrm>
            <a:off x="609600" y="990600"/>
            <a:ext cx="10972800" cy="0"/>
          </a:xfrm>
          <a:prstGeom prst="straightConnector1">
            <a:avLst/>
          </a:prstGeom>
          <a:noFill/>
          <a:ln w="19050" cap="flat" cmpd="sng">
            <a:solidFill>
              <a:srgbClr val="0C0C0C"/>
            </a:solidFill>
            <a:prstDash val="solid"/>
            <a:round/>
            <a:headEnd type="none" w="sm" len="sm"/>
            <a:tailEnd type="none" w="sm" len="sm"/>
          </a:ln>
        </p:spPr>
      </p:cxnSp>
      <p:pic>
        <p:nvPicPr>
          <p:cNvPr id="3" name="Picture 2">
            <a:extLst>
              <a:ext uri="{FF2B5EF4-FFF2-40B4-BE49-F238E27FC236}">
                <a16:creationId xmlns:a16="http://schemas.microsoft.com/office/drawing/2014/main" id="{E7CC4C52-B736-4012-9A22-44A85780ECF6}"/>
              </a:ext>
            </a:extLst>
          </p:cNvPr>
          <p:cNvPicPr>
            <a:picLocks noChangeAspect="1"/>
          </p:cNvPicPr>
          <p:nvPr/>
        </p:nvPicPr>
        <p:blipFill>
          <a:blip r:embed="rId3"/>
          <a:stretch>
            <a:fillRect/>
          </a:stretch>
        </p:blipFill>
        <p:spPr>
          <a:xfrm>
            <a:off x="1476375" y="1319212"/>
            <a:ext cx="9239250" cy="421957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16"/>
          <p:cNvSpPr txBox="1"/>
          <p:nvPr/>
        </p:nvSpPr>
        <p:spPr>
          <a:xfrm>
            <a:off x="609599" y="286603"/>
            <a:ext cx="10972799" cy="703997"/>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3F3F3F"/>
              </a:buClr>
              <a:buSzPts val="4800"/>
              <a:buFont typeface="Bookman Old Style"/>
              <a:buNone/>
            </a:pPr>
            <a:r>
              <a:rPr lang="en-US" sz="4800" b="0" i="0" u="none" strike="noStrike" cap="none">
                <a:solidFill>
                  <a:srgbClr val="3F3F3F"/>
                </a:solidFill>
                <a:latin typeface="Bookman Old Style"/>
                <a:ea typeface="Bookman Old Style"/>
                <a:cs typeface="Bookman Old Style"/>
                <a:sym typeface="Bookman Old Style"/>
              </a:rPr>
              <a:t>Does the number of songs an artist releases relate to the popularity of these songs? </a:t>
            </a:r>
            <a:endParaRPr/>
          </a:p>
          <a:p>
            <a:pPr marL="0" marR="0" lvl="0" indent="0" algn="l" rtl="0">
              <a:lnSpc>
                <a:spcPct val="90000"/>
              </a:lnSpc>
              <a:spcBef>
                <a:spcPts val="0"/>
              </a:spcBef>
              <a:spcAft>
                <a:spcPts val="0"/>
              </a:spcAft>
              <a:buClr>
                <a:srgbClr val="3F3F3F"/>
              </a:buClr>
              <a:buSzPts val="4700"/>
              <a:buFont typeface="Bookman Old Style"/>
              <a:buNone/>
            </a:pPr>
            <a:endParaRPr sz="4700" b="0" i="0" u="none" strike="noStrike" cap="none">
              <a:solidFill>
                <a:srgbClr val="3F3F3F"/>
              </a:solidFill>
              <a:latin typeface="Bookman Old Style"/>
              <a:ea typeface="Bookman Old Style"/>
              <a:cs typeface="Bookman Old Style"/>
              <a:sym typeface="Bookman Old Style"/>
            </a:endParaRPr>
          </a:p>
        </p:txBody>
      </p:sp>
      <p:sp>
        <p:nvSpPr>
          <p:cNvPr id="214" name="Google Shape;214;p16"/>
          <p:cNvSpPr txBox="1"/>
          <p:nvPr/>
        </p:nvSpPr>
        <p:spPr>
          <a:xfrm>
            <a:off x="161925" y="990601"/>
            <a:ext cx="11582400" cy="4286247"/>
          </a:xfrm>
          <a:prstGeom prst="rect">
            <a:avLst/>
          </a:prstGeom>
          <a:noFill/>
          <a:ln>
            <a:noFill/>
          </a:ln>
        </p:spPr>
        <p:txBody>
          <a:bodyPr spcFirstLastPara="1" wrap="square" lIns="91425" tIns="45700" rIns="91425" bIns="45700" anchor="t" anchorCtr="0">
            <a:noAutofit/>
          </a:bodyPr>
          <a:lstStyle/>
          <a:p>
            <a:pPr marL="292608" marR="0" lvl="1" indent="0" algn="l" rtl="0">
              <a:lnSpc>
                <a:spcPct val="100000"/>
              </a:lnSpc>
              <a:spcBef>
                <a:spcPts val="0"/>
              </a:spcBef>
              <a:spcAft>
                <a:spcPts val="0"/>
              </a:spcAft>
              <a:buClr>
                <a:srgbClr val="3F3F3F"/>
              </a:buClr>
              <a:buSzPts val="2000"/>
              <a:buFont typeface="Calibri"/>
              <a:buNone/>
            </a:pPr>
            <a:endParaRPr sz="2000" b="0" i="0" u="none" strike="noStrike" cap="none">
              <a:solidFill>
                <a:srgbClr val="3F3F3F"/>
              </a:solidFill>
              <a:latin typeface="Libre Franklin"/>
              <a:ea typeface="Libre Franklin"/>
              <a:cs typeface="Libre Franklin"/>
              <a:sym typeface="Libre Franklin"/>
            </a:endParaRPr>
          </a:p>
          <a:p>
            <a:pPr marL="292608" marR="0" lvl="1" indent="0" algn="l" rtl="0">
              <a:lnSpc>
                <a:spcPct val="100000"/>
              </a:lnSpc>
              <a:spcBef>
                <a:spcPts val="600"/>
              </a:spcBef>
              <a:spcAft>
                <a:spcPts val="0"/>
              </a:spcAft>
              <a:buClr>
                <a:srgbClr val="3F3F3F"/>
              </a:buClr>
              <a:buSzPts val="2000"/>
              <a:buFont typeface="Calibri"/>
              <a:buNone/>
            </a:pPr>
            <a:endParaRPr sz="2000" b="0" i="0" u="none" strike="noStrike" cap="none">
              <a:solidFill>
                <a:srgbClr val="3F3F3F"/>
              </a:solidFill>
              <a:latin typeface="Libre Franklin"/>
              <a:ea typeface="Libre Franklin"/>
              <a:cs typeface="Libre Franklin"/>
              <a:sym typeface="Libre Franklin"/>
            </a:endParaRPr>
          </a:p>
          <a:p>
            <a:pPr marL="285750" marR="0" lvl="0" indent="-165100" algn="l" rtl="0">
              <a:lnSpc>
                <a:spcPct val="110000"/>
              </a:lnSpc>
              <a:spcBef>
                <a:spcPts val="1600"/>
              </a:spcBef>
              <a:spcAft>
                <a:spcPts val="0"/>
              </a:spcAft>
              <a:buClr>
                <a:schemeClr val="accent1"/>
              </a:buClr>
              <a:buSzPts val="1900"/>
              <a:buFont typeface="Noto Sans Symbols"/>
              <a:buNone/>
            </a:pPr>
            <a:endParaRPr sz="1900" b="0" i="0" u="none" strike="noStrike" cap="none">
              <a:solidFill>
                <a:srgbClr val="3F3F3F"/>
              </a:solidFill>
              <a:latin typeface="Libre Franklin"/>
              <a:ea typeface="Libre Franklin"/>
              <a:cs typeface="Libre Franklin"/>
              <a:sym typeface="Libre Franklin"/>
            </a:endParaRPr>
          </a:p>
        </p:txBody>
      </p:sp>
      <p:cxnSp>
        <p:nvCxnSpPr>
          <p:cNvPr id="215" name="Google Shape;215;p16"/>
          <p:cNvCxnSpPr/>
          <p:nvPr/>
        </p:nvCxnSpPr>
        <p:spPr>
          <a:xfrm>
            <a:off x="342900" y="2438400"/>
            <a:ext cx="10972800" cy="0"/>
          </a:xfrm>
          <a:prstGeom prst="straightConnector1">
            <a:avLst/>
          </a:prstGeom>
          <a:noFill/>
          <a:ln w="19050" cap="flat" cmpd="sng">
            <a:solidFill>
              <a:srgbClr val="0C0C0C"/>
            </a:solidFill>
            <a:prstDash val="solid"/>
            <a:round/>
            <a:headEnd type="none" w="sm" len="sm"/>
            <a:tailEnd type="none" w="sm" len="sm"/>
          </a:ln>
        </p:spPr>
      </p:cxn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17"/>
          <p:cNvSpPr txBox="1"/>
          <p:nvPr/>
        </p:nvSpPr>
        <p:spPr>
          <a:xfrm>
            <a:off x="609599" y="286603"/>
            <a:ext cx="10972799" cy="703997"/>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3F3F3F"/>
              </a:buClr>
              <a:buSzPts val="4700"/>
              <a:buFont typeface="Bookman Old Style"/>
              <a:buNone/>
            </a:pPr>
            <a:r>
              <a:rPr lang="en-US" sz="4700" b="0" i="0" u="none" strike="noStrike" cap="none">
                <a:solidFill>
                  <a:srgbClr val="3F3F3F"/>
                </a:solidFill>
                <a:latin typeface="Bookman Old Style"/>
                <a:ea typeface="Bookman Old Style"/>
                <a:cs typeface="Bookman Old Style"/>
                <a:sym typeface="Bookman Old Style"/>
              </a:rPr>
              <a:t>Average Popularity of Songs With vs Without Explicit Content</a:t>
            </a:r>
            <a:endParaRPr/>
          </a:p>
          <a:p>
            <a:pPr marL="0" marR="0" lvl="0" indent="0" algn="l" rtl="0">
              <a:lnSpc>
                <a:spcPct val="90000"/>
              </a:lnSpc>
              <a:spcBef>
                <a:spcPts val="0"/>
              </a:spcBef>
              <a:spcAft>
                <a:spcPts val="0"/>
              </a:spcAft>
              <a:buClr>
                <a:srgbClr val="3F3F3F"/>
              </a:buClr>
              <a:buSzPts val="4700"/>
              <a:buFont typeface="Bookman Old Style"/>
              <a:buNone/>
            </a:pPr>
            <a:endParaRPr sz="4700" b="0" i="0" u="none" strike="noStrike" cap="none">
              <a:solidFill>
                <a:srgbClr val="3F3F3F"/>
              </a:solidFill>
              <a:latin typeface="Bookman Old Style"/>
              <a:ea typeface="Bookman Old Style"/>
              <a:cs typeface="Bookman Old Style"/>
              <a:sym typeface="Bookman Old Style"/>
            </a:endParaRPr>
          </a:p>
        </p:txBody>
      </p:sp>
      <p:sp>
        <p:nvSpPr>
          <p:cNvPr id="221" name="Google Shape;221;p17"/>
          <p:cNvSpPr txBox="1"/>
          <p:nvPr/>
        </p:nvSpPr>
        <p:spPr>
          <a:xfrm>
            <a:off x="161925" y="990601"/>
            <a:ext cx="11582400" cy="4286247"/>
          </a:xfrm>
          <a:prstGeom prst="rect">
            <a:avLst/>
          </a:prstGeom>
          <a:noFill/>
          <a:ln>
            <a:noFill/>
          </a:ln>
        </p:spPr>
        <p:txBody>
          <a:bodyPr spcFirstLastPara="1" wrap="square" lIns="91425" tIns="45700" rIns="91425" bIns="45700" anchor="t" anchorCtr="0">
            <a:noAutofit/>
          </a:bodyPr>
          <a:lstStyle/>
          <a:p>
            <a:pPr marL="292608" marR="0" lvl="1" indent="0" algn="l" rtl="0">
              <a:lnSpc>
                <a:spcPct val="100000"/>
              </a:lnSpc>
              <a:spcBef>
                <a:spcPts val="0"/>
              </a:spcBef>
              <a:spcAft>
                <a:spcPts val="0"/>
              </a:spcAft>
              <a:buClr>
                <a:srgbClr val="3F3F3F"/>
              </a:buClr>
              <a:buSzPts val="2000"/>
              <a:buFont typeface="Calibri"/>
              <a:buNone/>
            </a:pPr>
            <a:endParaRPr sz="2000" b="0" i="0" u="none" strike="noStrike" cap="none">
              <a:solidFill>
                <a:srgbClr val="3F3F3F"/>
              </a:solidFill>
              <a:latin typeface="Libre Franklin"/>
              <a:ea typeface="Libre Franklin"/>
              <a:cs typeface="Libre Franklin"/>
              <a:sym typeface="Libre Franklin"/>
            </a:endParaRPr>
          </a:p>
          <a:p>
            <a:pPr marL="292608" marR="0" lvl="1" indent="0" algn="l" rtl="0">
              <a:lnSpc>
                <a:spcPct val="100000"/>
              </a:lnSpc>
              <a:spcBef>
                <a:spcPts val="600"/>
              </a:spcBef>
              <a:spcAft>
                <a:spcPts val="0"/>
              </a:spcAft>
              <a:buClr>
                <a:srgbClr val="3F3F3F"/>
              </a:buClr>
              <a:buSzPts val="2000"/>
              <a:buFont typeface="Calibri"/>
              <a:buNone/>
            </a:pPr>
            <a:endParaRPr sz="2000" b="0" i="0" u="none" strike="noStrike" cap="none">
              <a:solidFill>
                <a:srgbClr val="3F3F3F"/>
              </a:solidFill>
              <a:latin typeface="Libre Franklin"/>
              <a:ea typeface="Libre Franklin"/>
              <a:cs typeface="Libre Franklin"/>
              <a:sym typeface="Libre Franklin"/>
            </a:endParaRPr>
          </a:p>
          <a:p>
            <a:pPr marL="285750" marR="0" lvl="0" indent="-165100" algn="l" rtl="0">
              <a:lnSpc>
                <a:spcPct val="110000"/>
              </a:lnSpc>
              <a:spcBef>
                <a:spcPts val="1600"/>
              </a:spcBef>
              <a:spcAft>
                <a:spcPts val="0"/>
              </a:spcAft>
              <a:buClr>
                <a:schemeClr val="accent1"/>
              </a:buClr>
              <a:buSzPts val="1900"/>
              <a:buFont typeface="Noto Sans Symbols"/>
              <a:buNone/>
            </a:pPr>
            <a:endParaRPr sz="1900" b="0" i="0" u="none" strike="noStrike" cap="none">
              <a:solidFill>
                <a:srgbClr val="3F3F3F"/>
              </a:solidFill>
              <a:latin typeface="Libre Franklin"/>
              <a:ea typeface="Libre Franklin"/>
              <a:cs typeface="Libre Franklin"/>
              <a:sym typeface="Libre Franklin"/>
            </a:endParaRPr>
          </a:p>
        </p:txBody>
      </p:sp>
      <p:cxnSp>
        <p:nvCxnSpPr>
          <p:cNvPr id="222" name="Google Shape;222;p17"/>
          <p:cNvCxnSpPr/>
          <p:nvPr/>
        </p:nvCxnSpPr>
        <p:spPr>
          <a:xfrm>
            <a:off x="485775" y="1590675"/>
            <a:ext cx="10972800" cy="0"/>
          </a:xfrm>
          <a:prstGeom prst="straightConnector1">
            <a:avLst/>
          </a:prstGeom>
          <a:noFill/>
          <a:ln w="19050" cap="flat" cmpd="sng">
            <a:solidFill>
              <a:srgbClr val="0C0C0C"/>
            </a:solidFill>
            <a:prstDash val="solid"/>
            <a:round/>
            <a:headEnd type="none" w="sm" len="sm"/>
            <a:tailEnd type="none" w="sm" len="sm"/>
          </a:ln>
        </p:spPr>
      </p:cxnSp>
      <p:pic>
        <p:nvPicPr>
          <p:cNvPr id="223" name="Google Shape;223;p17"/>
          <p:cNvPicPr preferRelativeResize="0"/>
          <p:nvPr/>
        </p:nvPicPr>
        <p:blipFill rotWithShape="1">
          <a:blip r:embed="rId3">
            <a:alphaModFix/>
          </a:blip>
          <a:srcRect/>
          <a:stretch/>
        </p:blipFill>
        <p:spPr>
          <a:xfrm>
            <a:off x="3614737" y="1990726"/>
            <a:ext cx="4681538" cy="3390466"/>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18"/>
          <p:cNvSpPr txBox="1"/>
          <p:nvPr/>
        </p:nvSpPr>
        <p:spPr>
          <a:xfrm>
            <a:off x="609599" y="286603"/>
            <a:ext cx="10972799" cy="703997"/>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3F3F3F"/>
              </a:buClr>
              <a:buSzPts val="4700"/>
              <a:buFont typeface="Bookman Old Style"/>
              <a:buNone/>
            </a:pPr>
            <a:r>
              <a:rPr lang="en-US" sz="4700" b="0" i="0" u="none" strike="noStrike" cap="none">
                <a:solidFill>
                  <a:srgbClr val="3F3F3F"/>
                </a:solidFill>
                <a:latin typeface="Bookman Old Style"/>
                <a:ea typeface="Bookman Old Style"/>
                <a:cs typeface="Bookman Old Style"/>
                <a:sym typeface="Bookman Old Style"/>
              </a:rPr>
              <a:t>Average Popularity of Song Genres</a:t>
            </a:r>
            <a:endParaRPr/>
          </a:p>
          <a:p>
            <a:pPr marL="0" marR="0" lvl="0" indent="0" algn="l" rtl="0">
              <a:lnSpc>
                <a:spcPct val="90000"/>
              </a:lnSpc>
              <a:spcBef>
                <a:spcPts val="0"/>
              </a:spcBef>
              <a:spcAft>
                <a:spcPts val="0"/>
              </a:spcAft>
              <a:buClr>
                <a:srgbClr val="3F3F3F"/>
              </a:buClr>
              <a:buSzPts val="4700"/>
              <a:buFont typeface="Bookman Old Style"/>
              <a:buNone/>
            </a:pPr>
            <a:endParaRPr sz="4700" b="0" i="0" u="none" strike="noStrike" cap="none">
              <a:solidFill>
                <a:srgbClr val="3F3F3F"/>
              </a:solidFill>
              <a:latin typeface="Bookman Old Style"/>
              <a:ea typeface="Bookman Old Style"/>
              <a:cs typeface="Bookman Old Style"/>
              <a:sym typeface="Bookman Old Style"/>
            </a:endParaRPr>
          </a:p>
        </p:txBody>
      </p:sp>
      <p:sp>
        <p:nvSpPr>
          <p:cNvPr id="229" name="Google Shape;229;p18"/>
          <p:cNvSpPr txBox="1"/>
          <p:nvPr/>
        </p:nvSpPr>
        <p:spPr>
          <a:xfrm>
            <a:off x="161925" y="990601"/>
            <a:ext cx="11582400" cy="4286247"/>
          </a:xfrm>
          <a:prstGeom prst="rect">
            <a:avLst/>
          </a:prstGeom>
          <a:noFill/>
          <a:ln>
            <a:noFill/>
          </a:ln>
        </p:spPr>
        <p:txBody>
          <a:bodyPr spcFirstLastPara="1" wrap="square" lIns="91425" tIns="45700" rIns="91425" bIns="45700" anchor="t" anchorCtr="0">
            <a:noAutofit/>
          </a:bodyPr>
          <a:lstStyle/>
          <a:p>
            <a:pPr marL="292608" marR="0" lvl="1" indent="0" algn="l" rtl="0">
              <a:lnSpc>
                <a:spcPct val="100000"/>
              </a:lnSpc>
              <a:spcBef>
                <a:spcPts val="0"/>
              </a:spcBef>
              <a:spcAft>
                <a:spcPts val="0"/>
              </a:spcAft>
              <a:buClr>
                <a:srgbClr val="3F3F3F"/>
              </a:buClr>
              <a:buSzPts val="2000"/>
              <a:buFont typeface="Calibri"/>
              <a:buNone/>
            </a:pPr>
            <a:endParaRPr sz="2000" b="0" i="0" u="none" strike="noStrike" cap="none">
              <a:solidFill>
                <a:srgbClr val="3F3F3F"/>
              </a:solidFill>
              <a:latin typeface="Libre Franklin"/>
              <a:ea typeface="Libre Franklin"/>
              <a:cs typeface="Libre Franklin"/>
              <a:sym typeface="Libre Franklin"/>
            </a:endParaRPr>
          </a:p>
          <a:p>
            <a:pPr marL="292608" marR="0" lvl="1" indent="0" algn="l" rtl="0">
              <a:lnSpc>
                <a:spcPct val="100000"/>
              </a:lnSpc>
              <a:spcBef>
                <a:spcPts val="600"/>
              </a:spcBef>
              <a:spcAft>
                <a:spcPts val="0"/>
              </a:spcAft>
              <a:buClr>
                <a:srgbClr val="3F3F3F"/>
              </a:buClr>
              <a:buSzPts val="2000"/>
              <a:buFont typeface="Calibri"/>
              <a:buNone/>
            </a:pPr>
            <a:endParaRPr sz="2000" b="0" i="0" u="none" strike="noStrike" cap="none">
              <a:solidFill>
                <a:srgbClr val="3F3F3F"/>
              </a:solidFill>
              <a:latin typeface="Libre Franklin"/>
              <a:ea typeface="Libre Franklin"/>
              <a:cs typeface="Libre Franklin"/>
              <a:sym typeface="Libre Franklin"/>
            </a:endParaRPr>
          </a:p>
          <a:p>
            <a:pPr marL="285750" marR="0" lvl="0" indent="-165100" algn="l" rtl="0">
              <a:lnSpc>
                <a:spcPct val="110000"/>
              </a:lnSpc>
              <a:spcBef>
                <a:spcPts val="1600"/>
              </a:spcBef>
              <a:spcAft>
                <a:spcPts val="0"/>
              </a:spcAft>
              <a:buClr>
                <a:schemeClr val="accent1"/>
              </a:buClr>
              <a:buSzPts val="1900"/>
              <a:buFont typeface="Noto Sans Symbols"/>
              <a:buNone/>
            </a:pPr>
            <a:endParaRPr sz="1900" b="0" i="0" u="none" strike="noStrike" cap="none">
              <a:solidFill>
                <a:srgbClr val="3F3F3F"/>
              </a:solidFill>
              <a:latin typeface="Libre Franklin"/>
              <a:ea typeface="Libre Franklin"/>
              <a:cs typeface="Libre Franklin"/>
              <a:sym typeface="Libre Franklin"/>
            </a:endParaRPr>
          </a:p>
        </p:txBody>
      </p:sp>
      <p:cxnSp>
        <p:nvCxnSpPr>
          <p:cNvPr id="230" name="Google Shape;230;p18"/>
          <p:cNvCxnSpPr/>
          <p:nvPr/>
        </p:nvCxnSpPr>
        <p:spPr>
          <a:xfrm>
            <a:off x="438150" y="1143000"/>
            <a:ext cx="10972800" cy="0"/>
          </a:xfrm>
          <a:prstGeom prst="straightConnector1">
            <a:avLst/>
          </a:prstGeom>
          <a:noFill/>
          <a:ln w="19050" cap="flat" cmpd="sng">
            <a:solidFill>
              <a:srgbClr val="0C0C0C"/>
            </a:solidFill>
            <a:prstDash val="solid"/>
            <a:round/>
            <a:headEnd type="none" w="sm" len="sm"/>
            <a:tailEnd type="none" w="sm" len="sm"/>
          </a:ln>
        </p:spPr>
      </p:cxnSp>
      <p:pic>
        <p:nvPicPr>
          <p:cNvPr id="231" name="Google Shape;231;p18"/>
          <p:cNvPicPr preferRelativeResize="0"/>
          <p:nvPr/>
        </p:nvPicPr>
        <p:blipFill rotWithShape="1">
          <a:blip r:embed="rId3">
            <a:alphaModFix/>
          </a:blip>
          <a:srcRect/>
          <a:stretch/>
        </p:blipFill>
        <p:spPr>
          <a:xfrm>
            <a:off x="1562490" y="1581152"/>
            <a:ext cx="8571719" cy="460287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19"/>
          <p:cNvSpPr txBox="1"/>
          <p:nvPr/>
        </p:nvSpPr>
        <p:spPr>
          <a:xfrm>
            <a:off x="609600" y="171448"/>
            <a:ext cx="10972799" cy="703997"/>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3F3F3F"/>
              </a:buClr>
              <a:buSzPts val="4800"/>
              <a:buFont typeface="Bookman Old Style"/>
              <a:buNone/>
            </a:pPr>
            <a:r>
              <a:rPr lang="en-US" sz="4800" b="0" i="0" u="none" strike="noStrike" cap="none">
                <a:solidFill>
                  <a:srgbClr val="3F3F3F"/>
                </a:solidFill>
                <a:latin typeface="Bookman Old Style"/>
                <a:ea typeface="Bookman Old Style"/>
                <a:cs typeface="Bookman Old Style"/>
                <a:sym typeface="Bookman Old Style"/>
              </a:rPr>
              <a:t>Conclusions and Implications</a:t>
            </a:r>
            <a:endParaRPr/>
          </a:p>
          <a:p>
            <a:pPr marL="0" marR="0" lvl="0" indent="0" algn="l" rtl="0">
              <a:lnSpc>
                <a:spcPct val="90000"/>
              </a:lnSpc>
              <a:spcBef>
                <a:spcPts val="0"/>
              </a:spcBef>
              <a:spcAft>
                <a:spcPts val="0"/>
              </a:spcAft>
              <a:buClr>
                <a:srgbClr val="3F3F3F"/>
              </a:buClr>
              <a:buSzPts val="4700"/>
              <a:buFont typeface="Bookman Old Style"/>
              <a:buNone/>
            </a:pPr>
            <a:endParaRPr sz="4700" b="0" i="0" u="none" strike="noStrike" cap="none">
              <a:solidFill>
                <a:srgbClr val="3F3F3F"/>
              </a:solidFill>
              <a:latin typeface="Bookman Old Style"/>
              <a:ea typeface="Bookman Old Style"/>
              <a:cs typeface="Bookman Old Style"/>
              <a:sym typeface="Bookman Old Style"/>
            </a:endParaRPr>
          </a:p>
        </p:txBody>
      </p:sp>
      <p:sp>
        <p:nvSpPr>
          <p:cNvPr id="237" name="Google Shape;237;p19"/>
          <p:cNvSpPr txBox="1"/>
          <p:nvPr/>
        </p:nvSpPr>
        <p:spPr>
          <a:xfrm>
            <a:off x="161925" y="990601"/>
            <a:ext cx="11582400" cy="4286247"/>
          </a:xfrm>
          <a:prstGeom prst="rect">
            <a:avLst/>
          </a:prstGeom>
          <a:noFill/>
          <a:ln>
            <a:noFill/>
          </a:ln>
        </p:spPr>
        <p:txBody>
          <a:bodyPr spcFirstLastPara="1" wrap="square" lIns="91425" tIns="45700" rIns="91425" bIns="45700" anchor="t" anchorCtr="0">
            <a:noAutofit/>
          </a:bodyPr>
          <a:lstStyle/>
          <a:p>
            <a:pPr marL="292608" marR="0" lvl="1" indent="0" algn="l" rtl="0">
              <a:lnSpc>
                <a:spcPct val="100000"/>
              </a:lnSpc>
              <a:spcBef>
                <a:spcPts val="0"/>
              </a:spcBef>
              <a:spcAft>
                <a:spcPts val="0"/>
              </a:spcAft>
              <a:buClr>
                <a:srgbClr val="3F3F3F"/>
              </a:buClr>
              <a:buSzPts val="2000"/>
              <a:buFont typeface="Calibri"/>
              <a:buNone/>
            </a:pPr>
            <a:endParaRPr sz="2000" b="0" i="0" u="none" strike="noStrike" cap="none">
              <a:solidFill>
                <a:srgbClr val="3F3F3F"/>
              </a:solidFill>
              <a:latin typeface="Libre Franklin"/>
              <a:ea typeface="Libre Franklin"/>
              <a:cs typeface="Libre Franklin"/>
              <a:sym typeface="Libre Franklin"/>
            </a:endParaRPr>
          </a:p>
          <a:p>
            <a:pPr marL="292608" marR="0" lvl="1" indent="0" algn="l" rtl="0">
              <a:lnSpc>
                <a:spcPct val="100000"/>
              </a:lnSpc>
              <a:spcBef>
                <a:spcPts val="600"/>
              </a:spcBef>
              <a:spcAft>
                <a:spcPts val="0"/>
              </a:spcAft>
              <a:buClr>
                <a:srgbClr val="3F3F3F"/>
              </a:buClr>
              <a:buSzPts val="2000"/>
              <a:buFont typeface="Calibri"/>
              <a:buNone/>
            </a:pPr>
            <a:endParaRPr sz="2000" b="0" i="0" u="none" strike="noStrike" cap="none">
              <a:solidFill>
                <a:srgbClr val="3F3F3F"/>
              </a:solidFill>
              <a:latin typeface="Libre Franklin"/>
              <a:ea typeface="Libre Franklin"/>
              <a:cs typeface="Libre Franklin"/>
              <a:sym typeface="Libre Franklin"/>
            </a:endParaRPr>
          </a:p>
          <a:p>
            <a:pPr marL="285750" marR="0" lvl="0" indent="-165100" algn="l" rtl="0">
              <a:lnSpc>
                <a:spcPct val="110000"/>
              </a:lnSpc>
              <a:spcBef>
                <a:spcPts val="1600"/>
              </a:spcBef>
              <a:spcAft>
                <a:spcPts val="0"/>
              </a:spcAft>
              <a:buClr>
                <a:schemeClr val="accent1"/>
              </a:buClr>
              <a:buSzPts val="1900"/>
              <a:buFont typeface="Noto Sans Symbols"/>
              <a:buNone/>
            </a:pPr>
            <a:endParaRPr sz="1900" b="0" i="0" u="none" strike="noStrike" cap="none">
              <a:solidFill>
                <a:srgbClr val="3F3F3F"/>
              </a:solidFill>
              <a:latin typeface="Libre Franklin"/>
              <a:ea typeface="Libre Franklin"/>
              <a:cs typeface="Libre Franklin"/>
              <a:sym typeface="Libre Franklin"/>
            </a:endParaRPr>
          </a:p>
        </p:txBody>
      </p:sp>
      <p:cxnSp>
        <p:nvCxnSpPr>
          <p:cNvPr id="238" name="Google Shape;238;p19"/>
          <p:cNvCxnSpPr/>
          <p:nvPr/>
        </p:nvCxnSpPr>
        <p:spPr>
          <a:xfrm>
            <a:off x="466724" y="884970"/>
            <a:ext cx="10972800" cy="0"/>
          </a:xfrm>
          <a:prstGeom prst="straightConnector1">
            <a:avLst/>
          </a:prstGeom>
          <a:noFill/>
          <a:ln w="19050" cap="flat" cmpd="sng">
            <a:solidFill>
              <a:srgbClr val="0C0C0C"/>
            </a:solidFill>
            <a:prstDash val="solid"/>
            <a:round/>
            <a:headEnd type="none" w="sm" len="sm"/>
            <a:tailEnd type="none" w="sm" len="sm"/>
          </a:ln>
        </p:spPr>
      </p:cxnSp>
      <p:sp>
        <p:nvSpPr>
          <p:cNvPr id="239" name="Google Shape;239;p19"/>
          <p:cNvSpPr txBox="1"/>
          <p:nvPr/>
        </p:nvSpPr>
        <p:spPr>
          <a:xfrm>
            <a:off x="-4763" y="884970"/>
            <a:ext cx="11915775" cy="4603808"/>
          </a:xfrm>
          <a:prstGeom prst="rect">
            <a:avLst/>
          </a:prstGeom>
          <a:noFill/>
          <a:ln>
            <a:noFill/>
          </a:ln>
        </p:spPr>
        <p:txBody>
          <a:bodyPr spcFirstLastPara="1" wrap="square" lIns="91425" tIns="45700" rIns="91425" bIns="45700" anchor="t" anchorCtr="0">
            <a:noAutofit/>
          </a:bodyPr>
          <a:lstStyle/>
          <a:p>
            <a:pPr marL="292608" marR="0" lvl="1" indent="0" algn="l" rtl="0">
              <a:lnSpc>
                <a:spcPct val="100000"/>
              </a:lnSpc>
              <a:spcBef>
                <a:spcPts val="0"/>
              </a:spcBef>
              <a:spcAft>
                <a:spcPts val="0"/>
              </a:spcAft>
              <a:buClr>
                <a:srgbClr val="222326"/>
              </a:buClr>
              <a:buSzPts val="2400"/>
              <a:buFont typeface="Calibri"/>
              <a:buNone/>
            </a:pPr>
            <a:r>
              <a:rPr lang="en-US" sz="2400" b="0" i="0" u="none" strike="noStrike" cap="none" dirty="0">
                <a:solidFill>
                  <a:srgbClr val="222326"/>
                </a:solidFill>
                <a:latin typeface="Arial"/>
                <a:ea typeface="Arial"/>
                <a:cs typeface="Arial"/>
                <a:sym typeface="Arial"/>
              </a:rPr>
              <a:t>The strongest relationship exists between </a:t>
            </a:r>
            <a:r>
              <a:rPr lang="en-US" sz="2400" b="0" i="0" u="none" strike="noStrike" cap="none" dirty="0" err="1">
                <a:solidFill>
                  <a:srgbClr val="222326"/>
                </a:solidFill>
                <a:latin typeface="Arial"/>
                <a:ea typeface="Arial"/>
                <a:cs typeface="Arial"/>
                <a:sym typeface="Arial"/>
              </a:rPr>
              <a:t>Acousticness</a:t>
            </a:r>
            <a:r>
              <a:rPr lang="en-US" sz="2400" b="0" i="0" u="none" strike="noStrike" cap="none" dirty="0">
                <a:solidFill>
                  <a:srgbClr val="222326"/>
                </a:solidFill>
                <a:latin typeface="Arial"/>
                <a:ea typeface="Arial"/>
                <a:cs typeface="Arial"/>
                <a:sym typeface="Arial"/>
              </a:rPr>
              <a:t> and Danceability in relation to average popularity</a:t>
            </a:r>
            <a:r>
              <a:rPr lang="en-US" sz="2400" b="0" i="0" u="none" strike="noStrike" cap="none" dirty="0">
                <a:solidFill>
                  <a:schemeClr val="lt1"/>
                </a:solidFill>
                <a:latin typeface="Libre Franklin"/>
                <a:ea typeface="Libre Franklin"/>
                <a:cs typeface="Libre Franklin"/>
                <a:sym typeface="Libre Franklin"/>
              </a:rPr>
              <a:t> </a:t>
            </a:r>
            <a:r>
              <a:rPr lang="en-US" sz="1000" b="0" i="0" u="none" strike="noStrike" cap="none" dirty="0">
                <a:solidFill>
                  <a:schemeClr val="lt1"/>
                </a:solidFill>
                <a:latin typeface="Libre Franklin"/>
                <a:ea typeface="Libre Franklin"/>
                <a:cs typeface="Libre Franklin"/>
                <a:sym typeface="Libre Franklin"/>
              </a:rPr>
              <a:t>https://developer.spotify.com/documentation/web-api/reference/#endpoint-get-audio-features</a:t>
            </a:r>
            <a:endParaRPr dirty="0"/>
          </a:p>
          <a:p>
            <a:pPr marL="285750" marR="0" lvl="0" indent="-165100" algn="l" rtl="0">
              <a:lnSpc>
                <a:spcPct val="110000"/>
              </a:lnSpc>
              <a:spcBef>
                <a:spcPts val="1600"/>
              </a:spcBef>
              <a:spcAft>
                <a:spcPts val="0"/>
              </a:spcAft>
              <a:buClr>
                <a:schemeClr val="accent1"/>
              </a:buClr>
              <a:buSzPts val="1900"/>
              <a:buFont typeface="Noto Sans Symbols"/>
              <a:buNone/>
            </a:pPr>
            <a:endParaRPr sz="1900" b="0" i="0" u="none" strike="noStrike" cap="none" dirty="0">
              <a:solidFill>
                <a:srgbClr val="3F3F3F"/>
              </a:solidFill>
              <a:latin typeface="Libre Franklin"/>
              <a:ea typeface="Libre Franklin"/>
              <a:cs typeface="Libre Franklin"/>
              <a:sym typeface="Libre Franklin"/>
            </a:endParaRPr>
          </a:p>
        </p:txBody>
      </p:sp>
      <p:pic>
        <p:nvPicPr>
          <p:cNvPr id="3" name="Picture 2">
            <a:extLst>
              <a:ext uri="{FF2B5EF4-FFF2-40B4-BE49-F238E27FC236}">
                <a16:creationId xmlns:a16="http://schemas.microsoft.com/office/drawing/2014/main" id="{258A38DC-BDBE-44C4-8373-A05A79E75F44}"/>
              </a:ext>
            </a:extLst>
          </p:cNvPr>
          <p:cNvPicPr>
            <a:picLocks noChangeAspect="1"/>
          </p:cNvPicPr>
          <p:nvPr/>
        </p:nvPicPr>
        <p:blipFill>
          <a:blip r:embed="rId3"/>
          <a:stretch>
            <a:fillRect/>
          </a:stretch>
        </p:blipFill>
        <p:spPr>
          <a:xfrm>
            <a:off x="4838700" y="1981200"/>
            <a:ext cx="2514600" cy="289560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02"/>
        <p:cNvGrpSpPr/>
        <p:nvPr/>
      </p:nvGrpSpPr>
      <p:grpSpPr>
        <a:xfrm>
          <a:off x="0" y="0"/>
          <a:ext cx="0" cy="0"/>
          <a:chOff x="0" y="0"/>
          <a:chExt cx="0" cy="0"/>
        </a:xfrm>
      </p:grpSpPr>
      <p:sp>
        <p:nvSpPr>
          <p:cNvPr id="103" name="Google Shape;103;p2"/>
          <p:cNvSpPr/>
          <p:nvPr/>
        </p:nvSpPr>
        <p:spPr>
          <a:xfrm>
            <a:off x="1507" y="0"/>
            <a:ext cx="12192000" cy="68580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Libre Franklin"/>
              <a:ea typeface="Libre Franklin"/>
              <a:cs typeface="Libre Franklin"/>
              <a:sym typeface="Libre Franklin"/>
            </a:endParaRPr>
          </a:p>
        </p:txBody>
      </p:sp>
      <p:sp>
        <p:nvSpPr>
          <p:cNvPr id="104" name="Google Shape;104;p2"/>
          <p:cNvSpPr/>
          <p:nvPr/>
        </p:nvSpPr>
        <p:spPr>
          <a:xfrm>
            <a:off x="1507" y="4953000"/>
            <a:ext cx="12188952" cy="1905000"/>
          </a:xfrm>
          <a:prstGeom prst="rect">
            <a:avLst/>
          </a:prstGeom>
          <a:solidFill>
            <a:srgbClr val="2626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2"/>
          <p:cNvSpPr txBox="1">
            <a:spLocks noGrp="1"/>
          </p:cNvSpPr>
          <p:nvPr>
            <p:ph type="subTitle" idx="1"/>
          </p:nvPr>
        </p:nvSpPr>
        <p:spPr>
          <a:xfrm>
            <a:off x="147944" y="5614134"/>
            <a:ext cx="10058400" cy="1143000"/>
          </a:xfrm>
          <a:prstGeom prst="rect">
            <a:avLst/>
          </a:prstGeom>
          <a:noFill/>
          <a:ln>
            <a:noFill/>
          </a:ln>
        </p:spPr>
        <p:txBody>
          <a:bodyPr spcFirstLastPara="1" wrap="square" lIns="91425" tIns="45700" rIns="91425" bIns="45700" anchor="t" anchorCtr="0">
            <a:normAutofit/>
          </a:bodyPr>
          <a:lstStyle/>
          <a:p>
            <a:pPr marL="0" lvl="0" indent="0" algn="l" rtl="0">
              <a:lnSpc>
                <a:spcPct val="110000"/>
              </a:lnSpc>
              <a:spcBef>
                <a:spcPts val="0"/>
              </a:spcBef>
              <a:spcAft>
                <a:spcPts val="0"/>
              </a:spcAft>
              <a:buSzPts val="6000"/>
              <a:buNone/>
            </a:pPr>
            <a:r>
              <a:rPr lang="en-US" sz="6000" b="1">
                <a:solidFill>
                  <a:srgbClr val="FFFFFF"/>
                </a:solidFill>
              </a:rPr>
              <a:t>THE BIG QUESTION</a:t>
            </a:r>
            <a:endParaRPr/>
          </a:p>
        </p:txBody>
      </p:sp>
      <p:pic>
        <p:nvPicPr>
          <p:cNvPr id="106" name="Google Shape;106;p2" descr="Close-up of question mark on a hardwood floor against a wall"/>
          <p:cNvPicPr preferRelativeResize="0"/>
          <p:nvPr/>
        </p:nvPicPr>
        <p:blipFill rotWithShape="1">
          <a:blip r:embed="rId3">
            <a:alphaModFix/>
          </a:blip>
          <a:srcRect l="7136" b="19945"/>
          <a:stretch/>
        </p:blipFill>
        <p:spPr>
          <a:xfrm>
            <a:off x="0" y="-34713"/>
            <a:ext cx="12192000" cy="5407992"/>
          </a:xfrm>
          <a:prstGeom prst="rect">
            <a:avLst/>
          </a:prstGeom>
          <a:noFill/>
          <a:ln>
            <a:noFill/>
          </a:ln>
        </p:spPr>
      </p:pic>
      <p:sp>
        <p:nvSpPr>
          <p:cNvPr id="107" name="Google Shape;107;p2"/>
          <p:cNvSpPr txBox="1">
            <a:spLocks noGrp="1"/>
          </p:cNvSpPr>
          <p:nvPr>
            <p:ph type="ctrTitle"/>
          </p:nvPr>
        </p:nvSpPr>
        <p:spPr>
          <a:xfrm>
            <a:off x="3337090" y="426721"/>
            <a:ext cx="8949178" cy="389216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FFFFFF"/>
              </a:buClr>
              <a:buSzPts val="5500"/>
              <a:buFont typeface="Bookman Old Style"/>
              <a:buNone/>
            </a:pPr>
            <a:r>
              <a:rPr lang="en-US" sz="5500">
                <a:solidFill>
                  <a:srgbClr val="FFFFFF"/>
                </a:solidFill>
              </a:rPr>
              <a:t>Is there a relationship between the audio features of a song and the popularity of the song?</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20"/>
          <p:cNvSpPr txBox="1"/>
          <p:nvPr/>
        </p:nvSpPr>
        <p:spPr>
          <a:xfrm>
            <a:off x="609600" y="171448"/>
            <a:ext cx="10972799" cy="703997"/>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3F3F3F"/>
              </a:buClr>
              <a:buSzPts val="4800"/>
              <a:buFont typeface="Bookman Old Style"/>
              <a:buNone/>
            </a:pPr>
            <a:r>
              <a:rPr lang="en-US" sz="4800" b="0" i="0" u="none" strike="noStrike" cap="none">
                <a:solidFill>
                  <a:srgbClr val="3F3F3F"/>
                </a:solidFill>
                <a:latin typeface="Bookman Old Style"/>
                <a:ea typeface="Bookman Old Style"/>
                <a:cs typeface="Bookman Old Style"/>
                <a:sym typeface="Bookman Old Style"/>
              </a:rPr>
              <a:t>Conclusions and Implications</a:t>
            </a:r>
            <a:endParaRPr/>
          </a:p>
          <a:p>
            <a:pPr marL="0" marR="0" lvl="0" indent="0" algn="l" rtl="0">
              <a:lnSpc>
                <a:spcPct val="90000"/>
              </a:lnSpc>
              <a:spcBef>
                <a:spcPts val="0"/>
              </a:spcBef>
              <a:spcAft>
                <a:spcPts val="0"/>
              </a:spcAft>
              <a:buClr>
                <a:srgbClr val="3F3F3F"/>
              </a:buClr>
              <a:buSzPts val="4700"/>
              <a:buFont typeface="Bookman Old Style"/>
              <a:buNone/>
            </a:pPr>
            <a:endParaRPr sz="4700" b="0" i="0" u="none" strike="noStrike" cap="none">
              <a:solidFill>
                <a:srgbClr val="3F3F3F"/>
              </a:solidFill>
              <a:latin typeface="Bookman Old Style"/>
              <a:ea typeface="Bookman Old Style"/>
              <a:cs typeface="Bookman Old Style"/>
              <a:sym typeface="Bookman Old Style"/>
            </a:endParaRPr>
          </a:p>
        </p:txBody>
      </p:sp>
      <p:sp>
        <p:nvSpPr>
          <p:cNvPr id="248" name="Google Shape;248;p20"/>
          <p:cNvSpPr txBox="1"/>
          <p:nvPr/>
        </p:nvSpPr>
        <p:spPr>
          <a:xfrm>
            <a:off x="161925" y="990601"/>
            <a:ext cx="11582400" cy="4286247"/>
          </a:xfrm>
          <a:prstGeom prst="rect">
            <a:avLst/>
          </a:prstGeom>
          <a:noFill/>
          <a:ln>
            <a:noFill/>
          </a:ln>
        </p:spPr>
        <p:txBody>
          <a:bodyPr spcFirstLastPara="1" wrap="square" lIns="91425" tIns="45700" rIns="91425" bIns="45700" anchor="t" anchorCtr="0">
            <a:noAutofit/>
          </a:bodyPr>
          <a:lstStyle/>
          <a:p>
            <a:pPr marL="292608" marR="0" lvl="1" indent="0" algn="l" rtl="0">
              <a:lnSpc>
                <a:spcPct val="100000"/>
              </a:lnSpc>
              <a:spcBef>
                <a:spcPts val="0"/>
              </a:spcBef>
              <a:spcAft>
                <a:spcPts val="0"/>
              </a:spcAft>
              <a:buClr>
                <a:srgbClr val="3F3F3F"/>
              </a:buClr>
              <a:buSzPts val="2000"/>
              <a:buFont typeface="Calibri"/>
              <a:buNone/>
            </a:pPr>
            <a:endParaRPr sz="2000" b="0" i="0" u="none" strike="noStrike" cap="none">
              <a:solidFill>
                <a:srgbClr val="3F3F3F"/>
              </a:solidFill>
              <a:latin typeface="Libre Franklin"/>
              <a:ea typeface="Libre Franklin"/>
              <a:cs typeface="Libre Franklin"/>
              <a:sym typeface="Libre Franklin"/>
            </a:endParaRPr>
          </a:p>
          <a:p>
            <a:pPr marL="292608" marR="0" lvl="1" indent="0" algn="l" rtl="0">
              <a:lnSpc>
                <a:spcPct val="100000"/>
              </a:lnSpc>
              <a:spcBef>
                <a:spcPts val="600"/>
              </a:spcBef>
              <a:spcAft>
                <a:spcPts val="0"/>
              </a:spcAft>
              <a:buClr>
                <a:srgbClr val="3F3F3F"/>
              </a:buClr>
              <a:buSzPts val="2000"/>
              <a:buFont typeface="Calibri"/>
              <a:buNone/>
            </a:pPr>
            <a:endParaRPr sz="2000" b="0" i="0" u="none" strike="noStrike" cap="none">
              <a:solidFill>
                <a:srgbClr val="3F3F3F"/>
              </a:solidFill>
              <a:latin typeface="Libre Franklin"/>
              <a:ea typeface="Libre Franklin"/>
              <a:cs typeface="Libre Franklin"/>
              <a:sym typeface="Libre Franklin"/>
            </a:endParaRPr>
          </a:p>
          <a:p>
            <a:pPr marL="285750" marR="0" lvl="0" indent="-165100" algn="l" rtl="0">
              <a:lnSpc>
                <a:spcPct val="110000"/>
              </a:lnSpc>
              <a:spcBef>
                <a:spcPts val="1600"/>
              </a:spcBef>
              <a:spcAft>
                <a:spcPts val="0"/>
              </a:spcAft>
              <a:buClr>
                <a:schemeClr val="accent1"/>
              </a:buClr>
              <a:buSzPts val="1900"/>
              <a:buFont typeface="Noto Sans Symbols"/>
              <a:buNone/>
            </a:pPr>
            <a:endParaRPr sz="1900" b="0" i="0" u="none" strike="noStrike" cap="none">
              <a:solidFill>
                <a:srgbClr val="3F3F3F"/>
              </a:solidFill>
              <a:latin typeface="Libre Franklin"/>
              <a:ea typeface="Libre Franklin"/>
              <a:cs typeface="Libre Franklin"/>
              <a:sym typeface="Libre Franklin"/>
            </a:endParaRPr>
          </a:p>
        </p:txBody>
      </p:sp>
      <p:cxnSp>
        <p:nvCxnSpPr>
          <p:cNvPr id="249" name="Google Shape;249;p20"/>
          <p:cNvCxnSpPr/>
          <p:nvPr/>
        </p:nvCxnSpPr>
        <p:spPr>
          <a:xfrm>
            <a:off x="466724" y="884970"/>
            <a:ext cx="10972800" cy="0"/>
          </a:xfrm>
          <a:prstGeom prst="straightConnector1">
            <a:avLst/>
          </a:prstGeom>
          <a:noFill/>
          <a:ln w="19050" cap="flat" cmpd="sng">
            <a:solidFill>
              <a:srgbClr val="0C0C0C"/>
            </a:solidFill>
            <a:prstDash val="solid"/>
            <a:round/>
            <a:headEnd type="none" w="sm" len="sm"/>
            <a:tailEnd type="none" w="sm" len="sm"/>
          </a:ln>
        </p:spPr>
      </p:cxnSp>
      <p:sp>
        <p:nvSpPr>
          <p:cNvPr id="250" name="Google Shape;250;p20"/>
          <p:cNvSpPr txBox="1"/>
          <p:nvPr/>
        </p:nvSpPr>
        <p:spPr>
          <a:xfrm>
            <a:off x="-4763" y="884970"/>
            <a:ext cx="11915775" cy="4603808"/>
          </a:xfrm>
          <a:prstGeom prst="rect">
            <a:avLst/>
          </a:prstGeom>
          <a:noFill/>
          <a:ln>
            <a:noFill/>
          </a:ln>
        </p:spPr>
        <p:txBody>
          <a:bodyPr spcFirstLastPara="1" wrap="square" lIns="91425" tIns="45700" rIns="91425" bIns="45700" anchor="t" anchorCtr="0">
            <a:noAutofit/>
          </a:bodyPr>
          <a:lstStyle/>
          <a:p>
            <a:pPr marL="292608" marR="0" lvl="1" indent="0" algn="l" rtl="0">
              <a:lnSpc>
                <a:spcPct val="100000"/>
              </a:lnSpc>
              <a:spcBef>
                <a:spcPts val="0"/>
              </a:spcBef>
              <a:spcAft>
                <a:spcPts val="0"/>
              </a:spcAft>
              <a:buClr>
                <a:srgbClr val="222326"/>
              </a:buClr>
              <a:buSzPts val="2400"/>
              <a:buFont typeface="Calibri"/>
              <a:buNone/>
            </a:pPr>
            <a:r>
              <a:rPr lang="en-US" sz="2400" b="0" i="0" u="none" strike="noStrike" cap="none">
                <a:solidFill>
                  <a:srgbClr val="222326"/>
                </a:solidFill>
                <a:latin typeface="Arial"/>
                <a:ea typeface="Arial"/>
                <a:cs typeface="Arial"/>
                <a:sym typeface="Arial"/>
              </a:rPr>
              <a:t>Number of songs artist produces findings</a:t>
            </a:r>
            <a:r>
              <a:rPr lang="en-US" sz="1000" b="0" i="0" u="none" strike="noStrike" cap="none">
                <a:solidFill>
                  <a:schemeClr val="lt1"/>
                </a:solidFill>
                <a:latin typeface="Libre Franklin"/>
                <a:ea typeface="Libre Franklin"/>
                <a:cs typeface="Libre Franklin"/>
                <a:sym typeface="Libre Franklin"/>
              </a:rPr>
              <a:t>://developer.spotify.com/documentation/web-api/reference/#endpoint-get-audio-features</a:t>
            </a:r>
            <a:endParaRPr/>
          </a:p>
          <a:p>
            <a:pPr marL="285750" marR="0" lvl="0" indent="-165100" algn="l" rtl="0">
              <a:lnSpc>
                <a:spcPct val="110000"/>
              </a:lnSpc>
              <a:spcBef>
                <a:spcPts val="1600"/>
              </a:spcBef>
              <a:spcAft>
                <a:spcPts val="0"/>
              </a:spcAft>
              <a:buClr>
                <a:schemeClr val="accent1"/>
              </a:buClr>
              <a:buSzPts val="1900"/>
              <a:buFont typeface="Noto Sans Symbols"/>
              <a:buNone/>
            </a:pPr>
            <a:endParaRPr sz="1900" b="0" i="0" u="none" strike="noStrike" cap="none">
              <a:solidFill>
                <a:srgbClr val="3F3F3F"/>
              </a:solidFill>
              <a:latin typeface="Libre Franklin"/>
              <a:ea typeface="Libre Franklin"/>
              <a:cs typeface="Libre Franklin"/>
              <a:sym typeface="Libre Franklin"/>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21"/>
          <p:cNvSpPr txBox="1"/>
          <p:nvPr/>
        </p:nvSpPr>
        <p:spPr>
          <a:xfrm>
            <a:off x="609600" y="171448"/>
            <a:ext cx="10972799" cy="703997"/>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3F3F3F"/>
              </a:buClr>
              <a:buSzPts val="4800"/>
              <a:buFont typeface="Bookman Old Style"/>
              <a:buNone/>
            </a:pPr>
            <a:r>
              <a:rPr lang="en-US" sz="4800" b="0" i="0" u="none" strike="noStrike" cap="none">
                <a:solidFill>
                  <a:srgbClr val="3F3F3F"/>
                </a:solidFill>
                <a:latin typeface="Bookman Old Style"/>
                <a:ea typeface="Bookman Old Style"/>
                <a:cs typeface="Bookman Old Style"/>
                <a:sym typeface="Bookman Old Style"/>
              </a:rPr>
              <a:t>Conclusions and Implications</a:t>
            </a:r>
            <a:endParaRPr/>
          </a:p>
          <a:p>
            <a:pPr marL="0" marR="0" lvl="0" indent="0" algn="l" rtl="0">
              <a:lnSpc>
                <a:spcPct val="90000"/>
              </a:lnSpc>
              <a:spcBef>
                <a:spcPts val="0"/>
              </a:spcBef>
              <a:spcAft>
                <a:spcPts val="0"/>
              </a:spcAft>
              <a:buClr>
                <a:srgbClr val="3F3F3F"/>
              </a:buClr>
              <a:buSzPts val="4700"/>
              <a:buFont typeface="Bookman Old Style"/>
              <a:buNone/>
            </a:pPr>
            <a:endParaRPr sz="4700" b="0" i="0" u="none" strike="noStrike" cap="none">
              <a:solidFill>
                <a:srgbClr val="3F3F3F"/>
              </a:solidFill>
              <a:latin typeface="Bookman Old Style"/>
              <a:ea typeface="Bookman Old Style"/>
              <a:cs typeface="Bookman Old Style"/>
              <a:sym typeface="Bookman Old Style"/>
            </a:endParaRPr>
          </a:p>
        </p:txBody>
      </p:sp>
      <p:sp>
        <p:nvSpPr>
          <p:cNvPr id="256" name="Google Shape;256;p21"/>
          <p:cNvSpPr txBox="1"/>
          <p:nvPr/>
        </p:nvSpPr>
        <p:spPr>
          <a:xfrm>
            <a:off x="161925" y="990601"/>
            <a:ext cx="11582400" cy="4286247"/>
          </a:xfrm>
          <a:prstGeom prst="rect">
            <a:avLst/>
          </a:prstGeom>
          <a:noFill/>
          <a:ln>
            <a:noFill/>
          </a:ln>
        </p:spPr>
        <p:txBody>
          <a:bodyPr spcFirstLastPara="1" wrap="square" lIns="91425" tIns="45700" rIns="91425" bIns="45700" anchor="t" anchorCtr="0">
            <a:noAutofit/>
          </a:bodyPr>
          <a:lstStyle/>
          <a:p>
            <a:pPr marL="292608" marR="0" lvl="1" indent="0" algn="l" rtl="0">
              <a:lnSpc>
                <a:spcPct val="100000"/>
              </a:lnSpc>
              <a:spcBef>
                <a:spcPts val="0"/>
              </a:spcBef>
              <a:spcAft>
                <a:spcPts val="0"/>
              </a:spcAft>
              <a:buClr>
                <a:srgbClr val="3F3F3F"/>
              </a:buClr>
              <a:buSzPts val="2000"/>
              <a:buFont typeface="Calibri"/>
              <a:buNone/>
            </a:pPr>
            <a:endParaRPr sz="2000" b="0" i="0" u="none" strike="noStrike" cap="none">
              <a:solidFill>
                <a:srgbClr val="3F3F3F"/>
              </a:solidFill>
              <a:latin typeface="Libre Franklin"/>
              <a:ea typeface="Libre Franklin"/>
              <a:cs typeface="Libre Franklin"/>
              <a:sym typeface="Libre Franklin"/>
            </a:endParaRPr>
          </a:p>
          <a:p>
            <a:pPr marL="292608" marR="0" lvl="1" indent="0" algn="l" rtl="0">
              <a:lnSpc>
                <a:spcPct val="100000"/>
              </a:lnSpc>
              <a:spcBef>
                <a:spcPts val="600"/>
              </a:spcBef>
              <a:spcAft>
                <a:spcPts val="0"/>
              </a:spcAft>
              <a:buClr>
                <a:srgbClr val="3F3F3F"/>
              </a:buClr>
              <a:buSzPts val="2000"/>
              <a:buFont typeface="Calibri"/>
              <a:buNone/>
            </a:pPr>
            <a:endParaRPr sz="2000" b="0" i="0" u="none" strike="noStrike" cap="none">
              <a:solidFill>
                <a:srgbClr val="3F3F3F"/>
              </a:solidFill>
              <a:latin typeface="Libre Franklin"/>
              <a:ea typeface="Libre Franklin"/>
              <a:cs typeface="Libre Franklin"/>
              <a:sym typeface="Libre Franklin"/>
            </a:endParaRPr>
          </a:p>
          <a:p>
            <a:pPr marL="285750" marR="0" lvl="0" indent="-165100" algn="l" rtl="0">
              <a:lnSpc>
                <a:spcPct val="110000"/>
              </a:lnSpc>
              <a:spcBef>
                <a:spcPts val="1600"/>
              </a:spcBef>
              <a:spcAft>
                <a:spcPts val="0"/>
              </a:spcAft>
              <a:buClr>
                <a:schemeClr val="accent1"/>
              </a:buClr>
              <a:buSzPts val="1900"/>
              <a:buFont typeface="Noto Sans Symbols"/>
              <a:buNone/>
            </a:pPr>
            <a:endParaRPr sz="1900" b="0" i="0" u="none" strike="noStrike" cap="none">
              <a:solidFill>
                <a:srgbClr val="3F3F3F"/>
              </a:solidFill>
              <a:latin typeface="Libre Franklin"/>
              <a:ea typeface="Libre Franklin"/>
              <a:cs typeface="Libre Franklin"/>
              <a:sym typeface="Libre Franklin"/>
            </a:endParaRPr>
          </a:p>
        </p:txBody>
      </p:sp>
      <p:cxnSp>
        <p:nvCxnSpPr>
          <p:cNvPr id="257" name="Google Shape;257;p21"/>
          <p:cNvCxnSpPr/>
          <p:nvPr/>
        </p:nvCxnSpPr>
        <p:spPr>
          <a:xfrm>
            <a:off x="466724" y="884970"/>
            <a:ext cx="10972800" cy="0"/>
          </a:xfrm>
          <a:prstGeom prst="straightConnector1">
            <a:avLst/>
          </a:prstGeom>
          <a:noFill/>
          <a:ln w="19050" cap="flat" cmpd="sng">
            <a:solidFill>
              <a:srgbClr val="0C0C0C"/>
            </a:solidFill>
            <a:prstDash val="solid"/>
            <a:round/>
            <a:headEnd type="none" w="sm" len="sm"/>
            <a:tailEnd type="none" w="sm" len="sm"/>
          </a:ln>
        </p:spPr>
      </p:cxnSp>
      <p:sp>
        <p:nvSpPr>
          <p:cNvPr id="258" name="Google Shape;258;p21"/>
          <p:cNvSpPr txBox="1"/>
          <p:nvPr/>
        </p:nvSpPr>
        <p:spPr>
          <a:xfrm>
            <a:off x="-4763" y="884970"/>
            <a:ext cx="11915775" cy="4603808"/>
          </a:xfrm>
          <a:prstGeom prst="rect">
            <a:avLst/>
          </a:prstGeom>
          <a:noFill/>
          <a:ln>
            <a:noFill/>
          </a:ln>
        </p:spPr>
        <p:txBody>
          <a:bodyPr spcFirstLastPara="1" wrap="square" lIns="91425" tIns="45700" rIns="91425" bIns="45700" anchor="t" anchorCtr="0">
            <a:noAutofit/>
          </a:bodyPr>
          <a:lstStyle/>
          <a:p>
            <a:pPr marL="292608" marR="0" lvl="1" indent="0" algn="l" rtl="0">
              <a:lnSpc>
                <a:spcPct val="100000"/>
              </a:lnSpc>
              <a:spcBef>
                <a:spcPts val="0"/>
              </a:spcBef>
              <a:spcAft>
                <a:spcPts val="0"/>
              </a:spcAft>
              <a:buClr>
                <a:srgbClr val="222326"/>
              </a:buClr>
              <a:buSzPts val="2400"/>
              <a:buFont typeface="Calibri"/>
              <a:buNone/>
            </a:pPr>
            <a:r>
              <a:rPr lang="en-US" sz="2400" b="0" i="0" u="none" strike="noStrike" cap="none">
                <a:solidFill>
                  <a:srgbClr val="222326"/>
                </a:solidFill>
                <a:latin typeface="Arial"/>
                <a:ea typeface="Arial"/>
                <a:cs typeface="Arial"/>
                <a:sym typeface="Arial"/>
              </a:rPr>
              <a:t>Songs with explicit content, on average, have a higher average popularity rating than songs without explicit content</a:t>
            </a:r>
            <a:r>
              <a:rPr lang="en-US" sz="1000" b="0" i="0" u="none" strike="noStrike" cap="none">
                <a:solidFill>
                  <a:schemeClr val="lt1"/>
                </a:solidFill>
                <a:latin typeface="Libre Franklin"/>
                <a:ea typeface="Libre Franklin"/>
                <a:cs typeface="Libre Franklin"/>
                <a:sym typeface="Libre Franklin"/>
              </a:rPr>
              <a:t>https://developer.spotify.com/documentation/web-api/reference/#endpoint-get-audio-features</a:t>
            </a:r>
            <a:endParaRPr/>
          </a:p>
          <a:p>
            <a:pPr marL="285750" marR="0" lvl="0" indent="-165100" algn="l" rtl="0">
              <a:lnSpc>
                <a:spcPct val="110000"/>
              </a:lnSpc>
              <a:spcBef>
                <a:spcPts val="1600"/>
              </a:spcBef>
              <a:spcAft>
                <a:spcPts val="0"/>
              </a:spcAft>
              <a:buClr>
                <a:schemeClr val="accent1"/>
              </a:buClr>
              <a:buSzPts val="1900"/>
              <a:buFont typeface="Noto Sans Symbols"/>
              <a:buNone/>
            </a:pPr>
            <a:endParaRPr sz="1900" b="0" i="0" u="none" strike="noStrike" cap="none">
              <a:solidFill>
                <a:srgbClr val="3F3F3F"/>
              </a:solidFill>
              <a:latin typeface="Libre Franklin"/>
              <a:ea typeface="Libre Franklin"/>
              <a:cs typeface="Libre Franklin"/>
              <a:sym typeface="Libre Franklin"/>
            </a:endParaRPr>
          </a:p>
        </p:txBody>
      </p:sp>
      <p:pic>
        <p:nvPicPr>
          <p:cNvPr id="259" name="Google Shape;259;p21"/>
          <p:cNvPicPr preferRelativeResize="0"/>
          <p:nvPr/>
        </p:nvPicPr>
        <p:blipFill rotWithShape="1">
          <a:blip r:embed="rId3">
            <a:alphaModFix/>
          </a:blip>
          <a:srcRect/>
          <a:stretch/>
        </p:blipFill>
        <p:spPr>
          <a:xfrm>
            <a:off x="4110037" y="1990725"/>
            <a:ext cx="3971925" cy="28765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22"/>
          <p:cNvSpPr txBox="1"/>
          <p:nvPr/>
        </p:nvSpPr>
        <p:spPr>
          <a:xfrm>
            <a:off x="609600" y="171448"/>
            <a:ext cx="10972799" cy="703997"/>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3F3F3F"/>
              </a:buClr>
              <a:buSzPts val="4800"/>
              <a:buFont typeface="Bookman Old Style"/>
              <a:buNone/>
            </a:pPr>
            <a:r>
              <a:rPr lang="en-US" sz="4800" b="0" i="0" u="none" strike="noStrike" cap="none">
                <a:solidFill>
                  <a:srgbClr val="3F3F3F"/>
                </a:solidFill>
                <a:latin typeface="Bookman Old Style"/>
                <a:ea typeface="Bookman Old Style"/>
                <a:cs typeface="Bookman Old Style"/>
                <a:sym typeface="Bookman Old Style"/>
              </a:rPr>
              <a:t>Conclusions and Implications</a:t>
            </a:r>
            <a:endParaRPr/>
          </a:p>
          <a:p>
            <a:pPr marL="0" marR="0" lvl="0" indent="0" algn="l" rtl="0">
              <a:lnSpc>
                <a:spcPct val="90000"/>
              </a:lnSpc>
              <a:spcBef>
                <a:spcPts val="0"/>
              </a:spcBef>
              <a:spcAft>
                <a:spcPts val="0"/>
              </a:spcAft>
              <a:buClr>
                <a:srgbClr val="3F3F3F"/>
              </a:buClr>
              <a:buSzPts val="4700"/>
              <a:buFont typeface="Bookman Old Style"/>
              <a:buNone/>
            </a:pPr>
            <a:endParaRPr sz="4700" b="0" i="0" u="none" strike="noStrike" cap="none">
              <a:solidFill>
                <a:srgbClr val="3F3F3F"/>
              </a:solidFill>
              <a:latin typeface="Bookman Old Style"/>
              <a:ea typeface="Bookman Old Style"/>
              <a:cs typeface="Bookman Old Style"/>
              <a:sym typeface="Bookman Old Style"/>
            </a:endParaRPr>
          </a:p>
        </p:txBody>
      </p:sp>
      <p:sp>
        <p:nvSpPr>
          <p:cNvPr id="265" name="Google Shape;265;p22"/>
          <p:cNvSpPr txBox="1"/>
          <p:nvPr/>
        </p:nvSpPr>
        <p:spPr>
          <a:xfrm>
            <a:off x="161925" y="990601"/>
            <a:ext cx="11582400" cy="4286247"/>
          </a:xfrm>
          <a:prstGeom prst="rect">
            <a:avLst/>
          </a:prstGeom>
          <a:noFill/>
          <a:ln>
            <a:noFill/>
          </a:ln>
        </p:spPr>
        <p:txBody>
          <a:bodyPr spcFirstLastPara="1" wrap="square" lIns="91425" tIns="45700" rIns="91425" bIns="45700" anchor="t" anchorCtr="0">
            <a:noAutofit/>
          </a:bodyPr>
          <a:lstStyle/>
          <a:p>
            <a:pPr marL="292608" marR="0" lvl="1" indent="0" algn="l" rtl="0">
              <a:lnSpc>
                <a:spcPct val="100000"/>
              </a:lnSpc>
              <a:spcBef>
                <a:spcPts val="0"/>
              </a:spcBef>
              <a:spcAft>
                <a:spcPts val="0"/>
              </a:spcAft>
              <a:buClr>
                <a:srgbClr val="3F3F3F"/>
              </a:buClr>
              <a:buSzPts val="2000"/>
              <a:buFont typeface="Calibri"/>
              <a:buNone/>
            </a:pPr>
            <a:endParaRPr sz="2000" b="0" i="0" u="none" strike="noStrike" cap="none">
              <a:solidFill>
                <a:srgbClr val="3F3F3F"/>
              </a:solidFill>
              <a:latin typeface="Libre Franklin"/>
              <a:ea typeface="Libre Franklin"/>
              <a:cs typeface="Libre Franklin"/>
              <a:sym typeface="Libre Franklin"/>
            </a:endParaRPr>
          </a:p>
          <a:p>
            <a:pPr marL="292608" marR="0" lvl="1" indent="0" algn="l" rtl="0">
              <a:lnSpc>
                <a:spcPct val="100000"/>
              </a:lnSpc>
              <a:spcBef>
                <a:spcPts val="600"/>
              </a:spcBef>
              <a:spcAft>
                <a:spcPts val="0"/>
              </a:spcAft>
              <a:buClr>
                <a:srgbClr val="3F3F3F"/>
              </a:buClr>
              <a:buSzPts val="2000"/>
              <a:buFont typeface="Calibri"/>
              <a:buNone/>
            </a:pPr>
            <a:endParaRPr sz="2000" b="0" i="0" u="none" strike="noStrike" cap="none">
              <a:solidFill>
                <a:srgbClr val="3F3F3F"/>
              </a:solidFill>
              <a:latin typeface="Libre Franklin"/>
              <a:ea typeface="Libre Franklin"/>
              <a:cs typeface="Libre Franklin"/>
              <a:sym typeface="Libre Franklin"/>
            </a:endParaRPr>
          </a:p>
          <a:p>
            <a:pPr marL="285750" marR="0" lvl="0" indent="-165100" algn="l" rtl="0">
              <a:lnSpc>
                <a:spcPct val="110000"/>
              </a:lnSpc>
              <a:spcBef>
                <a:spcPts val="1600"/>
              </a:spcBef>
              <a:spcAft>
                <a:spcPts val="0"/>
              </a:spcAft>
              <a:buClr>
                <a:schemeClr val="accent1"/>
              </a:buClr>
              <a:buSzPts val="1900"/>
              <a:buFont typeface="Noto Sans Symbols"/>
              <a:buNone/>
            </a:pPr>
            <a:endParaRPr sz="1900" b="0" i="0" u="none" strike="noStrike" cap="none">
              <a:solidFill>
                <a:srgbClr val="3F3F3F"/>
              </a:solidFill>
              <a:latin typeface="Libre Franklin"/>
              <a:ea typeface="Libre Franklin"/>
              <a:cs typeface="Libre Franklin"/>
              <a:sym typeface="Libre Franklin"/>
            </a:endParaRPr>
          </a:p>
        </p:txBody>
      </p:sp>
      <p:cxnSp>
        <p:nvCxnSpPr>
          <p:cNvPr id="266" name="Google Shape;266;p22"/>
          <p:cNvCxnSpPr/>
          <p:nvPr/>
        </p:nvCxnSpPr>
        <p:spPr>
          <a:xfrm>
            <a:off x="466724" y="884970"/>
            <a:ext cx="10972800" cy="0"/>
          </a:xfrm>
          <a:prstGeom prst="straightConnector1">
            <a:avLst/>
          </a:prstGeom>
          <a:noFill/>
          <a:ln w="19050" cap="flat" cmpd="sng">
            <a:solidFill>
              <a:srgbClr val="0C0C0C"/>
            </a:solidFill>
            <a:prstDash val="solid"/>
            <a:round/>
            <a:headEnd type="none" w="sm" len="sm"/>
            <a:tailEnd type="none" w="sm" len="sm"/>
          </a:ln>
        </p:spPr>
      </p:cxnSp>
      <p:sp>
        <p:nvSpPr>
          <p:cNvPr id="267" name="Google Shape;267;p22"/>
          <p:cNvSpPr txBox="1"/>
          <p:nvPr/>
        </p:nvSpPr>
        <p:spPr>
          <a:xfrm>
            <a:off x="-4763" y="884970"/>
            <a:ext cx="11915775" cy="4603808"/>
          </a:xfrm>
          <a:prstGeom prst="rect">
            <a:avLst/>
          </a:prstGeom>
          <a:noFill/>
          <a:ln>
            <a:noFill/>
          </a:ln>
        </p:spPr>
        <p:txBody>
          <a:bodyPr spcFirstLastPara="1" wrap="square" lIns="91425" tIns="45700" rIns="91425" bIns="45700" anchor="t" anchorCtr="0">
            <a:noAutofit/>
          </a:bodyPr>
          <a:lstStyle/>
          <a:p>
            <a:pPr marL="292608" marR="0" lvl="1" indent="0" algn="l" rtl="0">
              <a:lnSpc>
                <a:spcPct val="100000"/>
              </a:lnSpc>
              <a:spcBef>
                <a:spcPts val="0"/>
              </a:spcBef>
              <a:spcAft>
                <a:spcPts val="0"/>
              </a:spcAft>
              <a:buClr>
                <a:srgbClr val="222326"/>
              </a:buClr>
              <a:buSzPts val="2400"/>
              <a:buFont typeface="Calibri"/>
              <a:buNone/>
            </a:pPr>
            <a:r>
              <a:rPr lang="en-US" sz="2400" b="0" i="0" u="none" strike="noStrike" cap="none">
                <a:solidFill>
                  <a:srgbClr val="222326"/>
                </a:solidFill>
                <a:latin typeface="Arial"/>
                <a:ea typeface="Arial"/>
                <a:cs typeface="Arial"/>
                <a:sym typeface="Arial"/>
              </a:rPr>
              <a:t>It is no surprise that the Pop genre has the highest average popularity, with Rap coming in a close second.</a:t>
            </a:r>
            <a:r>
              <a:rPr lang="en-US" sz="1000" b="0" i="0" u="none" strike="noStrike" cap="none">
                <a:solidFill>
                  <a:schemeClr val="lt1"/>
                </a:solidFill>
                <a:latin typeface="Libre Franklin"/>
                <a:ea typeface="Libre Franklin"/>
                <a:cs typeface="Libre Franklin"/>
                <a:sym typeface="Libre Franklin"/>
              </a:rPr>
              <a:t>.m/documentation/web-api/reference/#endpoint-get-audio-features</a:t>
            </a:r>
            <a:endParaRPr/>
          </a:p>
          <a:p>
            <a:pPr marL="285750" marR="0" lvl="0" indent="-165100" algn="l" rtl="0">
              <a:lnSpc>
                <a:spcPct val="110000"/>
              </a:lnSpc>
              <a:spcBef>
                <a:spcPts val="1600"/>
              </a:spcBef>
              <a:spcAft>
                <a:spcPts val="0"/>
              </a:spcAft>
              <a:buClr>
                <a:schemeClr val="accent1"/>
              </a:buClr>
              <a:buSzPts val="1900"/>
              <a:buFont typeface="Noto Sans Symbols"/>
              <a:buNone/>
            </a:pPr>
            <a:endParaRPr sz="1900" b="0" i="0" u="none" strike="noStrike" cap="none">
              <a:solidFill>
                <a:srgbClr val="3F3F3F"/>
              </a:solidFill>
              <a:latin typeface="Libre Franklin"/>
              <a:ea typeface="Libre Franklin"/>
              <a:cs typeface="Libre Franklin"/>
              <a:sym typeface="Libre Franklin"/>
            </a:endParaRPr>
          </a:p>
        </p:txBody>
      </p:sp>
      <p:pic>
        <p:nvPicPr>
          <p:cNvPr id="268" name="Google Shape;268;p22"/>
          <p:cNvPicPr preferRelativeResize="0"/>
          <p:nvPr/>
        </p:nvPicPr>
        <p:blipFill rotWithShape="1">
          <a:blip r:embed="rId3">
            <a:alphaModFix/>
          </a:blip>
          <a:srcRect/>
          <a:stretch/>
        </p:blipFill>
        <p:spPr>
          <a:xfrm>
            <a:off x="995242" y="1749367"/>
            <a:ext cx="8569222" cy="4603808"/>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p23"/>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rgbClr val="3F3F3F"/>
              </a:buClr>
              <a:buSzPts val="4700"/>
              <a:buFont typeface="Bookman Old Style"/>
              <a:buNone/>
            </a:pPr>
            <a:r>
              <a:rPr lang="en-US"/>
              <a:t>Resources</a:t>
            </a:r>
            <a:endParaRPr/>
          </a:p>
        </p:txBody>
      </p:sp>
      <p:sp>
        <p:nvSpPr>
          <p:cNvPr id="274" name="Google Shape;274;p23"/>
          <p:cNvSpPr txBox="1">
            <a:spLocks noGrp="1"/>
          </p:cNvSpPr>
          <p:nvPr>
            <p:ph type="body" idx="1"/>
          </p:nvPr>
        </p:nvSpPr>
        <p:spPr>
          <a:xfrm>
            <a:off x="1097279" y="2120900"/>
            <a:ext cx="10058399" cy="3748193"/>
          </a:xfrm>
          <a:prstGeom prst="rect">
            <a:avLst/>
          </a:prstGeom>
          <a:noFill/>
          <a:ln>
            <a:noFill/>
          </a:ln>
        </p:spPr>
        <p:txBody>
          <a:bodyPr spcFirstLastPara="1" wrap="square" lIns="0" tIns="45700" rIns="0" bIns="45700" anchor="t" anchorCtr="0">
            <a:normAutofit/>
          </a:bodyPr>
          <a:lstStyle/>
          <a:p>
            <a:pPr marL="91440" lvl="0" indent="-114300" algn="l" rtl="0">
              <a:lnSpc>
                <a:spcPct val="110000"/>
              </a:lnSpc>
              <a:spcBef>
                <a:spcPts val="0"/>
              </a:spcBef>
              <a:spcAft>
                <a:spcPts val="0"/>
              </a:spcAft>
              <a:buSzPts val="1800"/>
              <a:buFont typeface="Noto Sans Symbols"/>
              <a:buChar char="▪"/>
            </a:pPr>
            <a:r>
              <a:rPr lang="en-US" sz="1800" u="sng">
                <a:solidFill>
                  <a:schemeClr val="hlink"/>
                </a:solidFill>
                <a:hlinkClick r:id="rId3"/>
              </a:rPr>
              <a:t>https://www.kaggle.com/yamaerenay/spotify-dataset-19212020-160k-tracks</a:t>
            </a:r>
            <a:endParaRPr sz="1800"/>
          </a:p>
          <a:p>
            <a:pPr marL="91440" lvl="0" indent="-114300" algn="l" rtl="0">
              <a:lnSpc>
                <a:spcPct val="110000"/>
              </a:lnSpc>
              <a:spcBef>
                <a:spcPts val="1400"/>
              </a:spcBef>
              <a:spcAft>
                <a:spcPts val="0"/>
              </a:spcAft>
              <a:buSzPts val="1800"/>
              <a:buFont typeface="Noto Sans Symbols"/>
              <a:buChar char="▪"/>
            </a:pPr>
            <a:r>
              <a:rPr lang="en-US" sz="1800" u="sng">
                <a:solidFill>
                  <a:schemeClr val="hlink"/>
                </a:solidFill>
                <a:hlinkClick r:id="rId4"/>
              </a:rPr>
              <a:t>https://www.kaggle.com/mrmorj/dataset-of-songs-in-spotify</a:t>
            </a:r>
            <a:endParaRPr sz="1800"/>
          </a:p>
          <a:p>
            <a:pPr marL="91440" lvl="0" indent="-114300" algn="l" rtl="0">
              <a:lnSpc>
                <a:spcPct val="110000"/>
              </a:lnSpc>
              <a:spcBef>
                <a:spcPts val="1400"/>
              </a:spcBef>
              <a:spcAft>
                <a:spcPts val="0"/>
              </a:spcAft>
              <a:buSzPts val="1800"/>
              <a:buFont typeface="Noto Sans Symbols"/>
              <a:buChar char="▪"/>
            </a:pPr>
            <a:r>
              <a:rPr lang="en-US" sz="1800"/>
              <a:t>https://developer.spotify.com/documentation/web-api/reference/#endpoint-get-audio-features</a:t>
            </a:r>
            <a:endParaRPr/>
          </a:p>
          <a:p>
            <a:pPr marL="91440" lvl="0" indent="0" algn="l" rtl="0">
              <a:lnSpc>
                <a:spcPct val="110000"/>
              </a:lnSpc>
              <a:spcBef>
                <a:spcPts val="1400"/>
              </a:spcBef>
              <a:spcAft>
                <a:spcPts val="0"/>
              </a:spcAft>
              <a:buSzPts val="1800"/>
              <a:buFont typeface="Noto Sans Symbols"/>
              <a:buNone/>
            </a:pPr>
            <a:endParaRPr sz="1800"/>
          </a:p>
          <a:p>
            <a:pPr marL="91440" lvl="0" indent="0" algn="l" rtl="0">
              <a:lnSpc>
                <a:spcPct val="110000"/>
              </a:lnSpc>
              <a:spcBef>
                <a:spcPts val="1400"/>
              </a:spcBef>
              <a:spcAft>
                <a:spcPts val="0"/>
              </a:spcAft>
              <a:buSzPts val="1800"/>
              <a:buFont typeface="Noto Sans Symbols"/>
              <a:buNone/>
            </a:pPr>
            <a:endParaRPr sz="1800"/>
          </a:p>
          <a:p>
            <a:pPr marL="91440" lvl="0" indent="0" algn="l" rtl="0">
              <a:lnSpc>
                <a:spcPct val="110000"/>
              </a:lnSpc>
              <a:spcBef>
                <a:spcPts val="1400"/>
              </a:spcBef>
              <a:spcAft>
                <a:spcPts val="0"/>
              </a:spcAft>
              <a:buSzPts val="1900"/>
              <a:buFont typeface="Noto Sans Symbols"/>
              <a:buNone/>
            </a:pP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3"/>
          <p:cNvSpPr txBox="1">
            <a:spLocks noGrp="1"/>
          </p:cNvSpPr>
          <p:nvPr>
            <p:ph type="title"/>
          </p:nvPr>
        </p:nvSpPr>
        <p:spPr>
          <a:xfrm>
            <a:off x="1066800" y="739090"/>
            <a:ext cx="10058400" cy="920028"/>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rgbClr val="3F3F3F"/>
              </a:buClr>
              <a:buSzPts val="4700"/>
              <a:buFont typeface="Bookman Old Style"/>
              <a:buNone/>
            </a:pPr>
            <a:r>
              <a:rPr lang="en-US"/>
              <a:t>The questions asked:</a:t>
            </a:r>
            <a:endParaRPr/>
          </a:p>
        </p:txBody>
      </p:sp>
      <p:sp>
        <p:nvSpPr>
          <p:cNvPr id="113" name="Google Shape;113;p3"/>
          <p:cNvSpPr txBox="1">
            <a:spLocks noGrp="1"/>
          </p:cNvSpPr>
          <p:nvPr>
            <p:ph type="body" idx="1"/>
          </p:nvPr>
        </p:nvSpPr>
        <p:spPr>
          <a:xfrm>
            <a:off x="1097280" y="2111604"/>
            <a:ext cx="10058400" cy="4185501"/>
          </a:xfrm>
          <a:prstGeom prst="rect">
            <a:avLst/>
          </a:prstGeom>
          <a:noFill/>
          <a:ln>
            <a:noFill/>
          </a:ln>
        </p:spPr>
        <p:txBody>
          <a:bodyPr spcFirstLastPara="1" wrap="square" lIns="0" tIns="45700" rIns="0" bIns="45700" anchor="t" anchorCtr="0">
            <a:normAutofit fontScale="85000" lnSpcReduction="20000"/>
          </a:bodyPr>
          <a:lstStyle/>
          <a:p>
            <a:pPr marL="285750" lvl="0" indent="-257175" algn="l" rtl="0">
              <a:lnSpc>
                <a:spcPct val="110000"/>
              </a:lnSpc>
              <a:spcBef>
                <a:spcPts val="0"/>
              </a:spcBef>
              <a:spcAft>
                <a:spcPts val="0"/>
              </a:spcAft>
              <a:buSzPct val="100000"/>
              <a:buFont typeface="Noto Sans Symbols"/>
              <a:buChar char="▪"/>
            </a:pPr>
            <a:r>
              <a:rPr lang="en-US" sz="3000"/>
              <a:t>What audio feature has the strongest relationship with      average popularity?</a:t>
            </a:r>
            <a:endParaRPr/>
          </a:p>
          <a:p>
            <a:pPr marL="285750" lvl="0" indent="-257175" algn="l" rtl="0">
              <a:lnSpc>
                <a:spcPct val="110000"/>
              </a:lnSpc>
              <a:spcBef>
                <a:spcPts val="1400"/>
              </a:spcBef>
              <a:spcAft>
                <a:spcPts val="0"/>
              </a:spcAft>
              <a:buSzPct val="100000"/>
              <a:buFont typeface="Noto Sans Symbols"/>
              <a:buChar char="▪"/>
            </a:pPr>
            <a:r>
              <a:rPr lang="en-US" sz="3000"/>
              <a:t>Does the number of songs an artist releases relate to the popularity of these songs? </a:t>
            </a:r>
            <a:endParaRPr/>
          </a:p>
          <a:p>
            <a:pPr marL="285750" lvl="0" indent="-257175" algn="l" rtl="0">
              <a:lnSpc>
                <a:spcPct val="110000"/>
              </a:lnSpc>
              <a:spcBef>
                <a:spcPts val="1400"/>
              </a:spcBef>
              <a:spcAft>
                <a:spcPts val="0"/>
              </a:spcAft>
              <a:buSzPct val="100000"/>
              <a:buFont typeface="Noto Sans Symbols"/>
              <a:buChar char="▪"/>
            </a:pPr>
            <a:r>
              <a:rPr lang="en-US" sz="3000"/>
              <a:t>Are explicit songs more or less popular than non-explicit songs?</a:t>
            </a:r>
            <a:endParaRPr/>
          </a:p>
          <a:p>
            <a:pPr marL="285750" lvl="0" indent="-257175" algn="l" rtl="0">
              <a:lnSpc>
                <a:spcPct val="110000"/>
              </a:lnSpc>
              <a:spcBef>
                <a:spcPts val="1400"/>
              </a:spcBef>
              <a:spcAft>
                <a:spcPts val="0"/>
              </a:spcAft>
              <a:buSzPct val="100000"/>
              <a:buFont typeface="Noto Sans Symbols"/>
              <a:buChar char="▪"/>
            </a:pPr>
            <a:r>
              <a:rPr lang="en-US" sz="3000"/>
              <a:t>What genre of songs, on average, are more popular?</a:t>
            </a:r>
            <a:endParaRPr sz="3000"/>
          </a:p>
          <a:p>
            <a:pPr marL="285750" lvl="0" indent="-257175" algn="l" rtl="0">
              <a:lnSpc>
                <a:spcPct val="110000"/>
              </a:lnSpc>
              <a:spcBef>
                <a:spcPts val="1400"/>
              </a:spcBef>
              <a:spcAft>
                <a:spcPts val="0"/>
              </a:spcAft>
              <a:buSzPct val="100000"/>
              <a:buChar char="▪"/>
            </a:pPr>
            <a:endParaRPr sz="3000"/>
          </a:p>
          <a:p>
            <a:pPr marL="285750" lvl="0" indent="-95250" algn="l" rtl="0">
              <a:lnSpc>
                <a:spcPct val="110000"/>
              </a:lnSpc>
              <a:spcBef>
                <a:spcPts val="1400"/>
              </a:spcBef>
              <a:spcAft>
                <a:spcPts val="0"/>
              </a:spcAft>
              <a:buSzPct val="100000"/>
              <a:buFont typeface="Noto Sans Symbols"/>
              <a:buNone/>
            </a:pPr>
            <a:endParaRPr sz="3000"/>
          </a:p>
          <a:p>
            <a:pPr marL="91440" lvl="0" indent="0" algn="l" rtl="0">
              <a:lnSpc>
                <a:spcPct val="110000"/>
              </a:lnSpc>
              <a:spcBef>
                <a:spcPts val="1400"/>
              </a:spcBef>
              <a:spcAft>
                <a:spcPts val="0"/>
              </a:spcAft>
              <a:buSzPct val="100000"/>
              <a:buFont typeface="Noto Sans Symbols"/>
              <a:buNone/>
            </a:pP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4"/>
          <p:cNvSpPr txBox="1"/>
          <p:nvPr/>
        </p:nvSpPr>
        <p:spPr>
          <a:xfrm>
            <a:off x="609600" y="286603"/>
            <a:ext cx="10058400" cy="703997"/>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3F3F3F"/>
              </a:buClr>
              <a:buSzPts val="4700"/>
              <a:buFont typeface="Bookman Old Style"/>
              <a:buNone/>
            </a:pPr>
            <a:r>
              <a:rPr lang="en-US" sz="4700" b="0" i="0" u="none" strike="noStrike" cap="none">
                <a:solidFill>
                  <a:srgbClr val="3F3F3F"/>
                </a:solidFill>
                <a:latin typeface="Bookman Old Style"/>
                <a:ea typeface="Bookman Old Style"/>
                <a:cs typeface="Bookman Old Style"/>
                <a:sym typeface="Bookman Old Style"/>
              </a:rPr>
              <a:t>The Datasets</a:t>
            </a:r>
            <a:endParaRPr/>
          </a:p>
        </p:txBody>
      </p:sp>
      <p:sp>
        <p:nvSpPr>
          <p:cNvPr id="119" name="Google Shape;119;p4"/>
          <p:cNvSpPr txBox="1"/>
          <p:nvPr/>
        </p:nvSpPr>
        <p:spPr>
          <a:xfrm>
            <a:off x="161925" y="990601"/>
            <a:ext cx="11582400" cy="4286247"/>
          </a:xfrm>
          <a:prstGeom prst="rect">
            <a:avLst/>
          </a:prstGeom>
          <a:noFill/>
          <a:ln>
            <a:noFill/>
          </a:ln>
        </p:spPr>
        <p:txBody>
          <a:bodyPr spcFirstLastPara="1" wrap="square" lIns="91425" tIns="45700" rIns="91425" bIns="45700" anchor="t" anchorCtr="0">
            <a:noAutofit/>
          </a:bodyPr>
          <a:lstStyle/>
          <a:p>
            <a:pPr marL="285750" marR="0" lvl="0" indent="-285750" algn="l" rtl="0">
              <a:lnSpc>
                <a:spcPct val="110000"/>
              </a:lnSpc>
              <a:spcBef>
                <a:spcPts val="0"/>
              </a:spcBef>
              <a:spcAft>
                <a:spcPts val="0"/>
              </a:spcAft>
              <a:buClr>
                <a:schemeClr val="accent1"/>
              </a:buClr>
              <a:buSzPts val="3000"/>
              <a:buFont typeface="Noto Sans Symbols"/>
              <a:buChar char="▪"/>
            </a:pPr>
            <a:r>
              <a:rPr lang="en-US" sz="3000" b="0" i="0" u="none" strike="noStrike" cap="none">
                <a:solidFill>
                  <a:srgbClr val="3F3F3F"/>
                </a:solidFill>
                <a:latin typeface="Libre Franklin"/>
                <a:ea typeface="Libre Franklin"/>
                <a:cs typeface="Libre Franklin"/>
                <a:sym typeface="Libre Franklin"/>
              </a:rPr>
              <a:t>Spotify Dataset 1922-2021, ~600k Tracks</a:t>
            </a:r>
            <a:endParaRPr/>
          </a:p>
          <a:p>
            <a:pPr marL="578358" marR="0" lvl="1" indent="-285750" algn="l" rtl="0">
              <a:lnSpc>
                <a:spcPct val="100000"/>
              </a:lnSpc>
              <a:spcBef>
                <a:spcPts val="400"/>
              </a:spcBef>
              <a:spcAft>
                <a:spcPts val="0"/>
              </a:spcAft>
              <a:buClr>
                <a:srgbClr val="3F3F3F"/>
              </a:buClr>
              <a:buSzPts val="2000"/>
              <a:buFont typeface="Noto Sans Symbols"/>
              <a:buChar char="▪"/>
            </a:pPr>
            <a:r>
              <a:rPr lang="en-US" sz="2000" b="0" i="0" u="sng" strike="noStrike" cap="none">
                <a:solidFill>
                  <a:srgbClr val="3F3F3F"/>
                </a:solidFill>
                <a:latin typeface="Libre Franklin"/>
                <a:ea typeface="Libre Franklin"/>
                <a:cs typeface="Libre Franklin"/>
                <a:sym typeface="Libre Franklin"/>
                <a:hlinkClick r:id="rId3">
                  <a:extLst>
                    <a:ext uri="{A12FA001-AC4F-418D-AE19-62706E023703}">
                      <ahyp:hlinkClr xmlns:ahyp="http://schemas.microsoft.com/office/drawing/2018/hyperlinkcolor" val="tx"/>
                    </a:ext>
                  </a:extLst>
                </a:hlinkClick>
              </a:rPr>
              <a:t>https://www.kaggle.com/yamaerenay/spotify-dataset-19212020-160k-tracks</a:t>
            </a:r>
            <a:endParaRPr sz="2000" b="0" i="0" u="none" strike="noStrike" cap="none">
              <a:solidFill>
                <a:srgbClr val="3F3F3F"/>
              </a:solidFill>
              <a:latin typeface="Libre Franklin"/>
              <a:ea typeface="Libre Franklin"/>
              <a:cs typeface="Libre Franklin"/>
              <a:sym typeface="Libre Franklin"/>
            </a:endParaRPr>
          </a:p>
          <a:p>
            <a:pPr marL="578358" marR="0" lvl="1" indent="-285750" algn="l" rtl="0">
              <a:lnSpc>
                <a:spcPct val="100000"/>
              </a:lnSpc>
              <a:spcBef>
                <a:spcPts val="600"/>
              </a:spcBef>
              <a:spcAft>
                <a:spcPts val="0"/>
              </a:spcAft>
              <a:buClr>
                <a:srgbClr val="3F3F3F"/>
              </a:buClr>
              <a:buSzPts val="2000"/>
              <a:buFont typeface="Noto Sans Symbols"/>
              <a:buChar char="▪"/>
            </a:pPr>
            <a:r>
              <a:rPr lang="en-US" sz="2000" b="0" i="0" u="none" strike="noStrike" cap="none">
                <a:solidFill>
                  <a:srgbClr val="3F3F3F"/>
                </a:solidFill>
                <a:latin typeface="Libre Franklin"/>
                <a:ea typeface="Libre Franklin"/>
                <a:cs typeface="Libre Franklin"/>
                <a:sym typeface="Libre Franklin"/>
              </a:rPr>
              <a:t>tracks.csv</a:t>
            </a:r>
            <a:endParaRPr/>
          </a:p>
          <a:p>
            <a:pPr marL="578358" marR="0" lvl="1" indent="-285750" algn="l" rtl="0">
              <a:lnSpc>
                <a:spcPct val="100000"/>
              </a:lnSpc>
              <a:spcBef>
                <a:spcPts val="600"/>
              </a:spcBef>
              <a:spcAft>
                <a:spcPts val="0"/>
              </a:spcAft>
              <a:buClr>
                <a:srgbClr val="3F3F3F"/>
              </a:buClr>
              <a:buSzPts val="2000"/>
              <a:buFont typeface="Noto Sans Symbols"/>
              <a:buChar char="▪"/>
            </a:pPr>
            <a:r>
              <a:rPr lang="en-US" sz="2000" b="0" i="0" u="none" strike="noStrike" cap="none">
                <a:solidFill>
                  <a:srgbClr val="3F3F3F"/>
                </a:solidFill>
                <a:latin typeface="Libre Franklin"/>
                <a:ea typeface="Libre Franklin"/>
                <a:cs typeface="Libre Franklin"/>
                <a:sym typeface="Libre Franklin"/>
              </a:rPr>
              <a:t>586,673 rows</a:t>
            </a:r>
            <a:endParaRPr/>
          </a:p>
          <a:p>
            <a:pPr marL="578358" marR="0" lvl="1" indent="-158750" algn="l" rtl="0">
              <a:lnSpc>
                <a:spcPct val="100000"/>
              </a:lnSpc>
              <a:spcBef>
                <a:spcPts val="600"/>
              </a:spcBef>
              <a:spcAft>
                <a:spcPts val="0"/>
              </a:spcAft>
              <a:buClr>
                <a:srgbClr val="3F3F3F"/>
              </a:buClr>
              <a:buSzPts val="2000"/>
              <a:buFont typeface="Noto Sans Symbols"/>
              <a:buNone/>
            </a:pPr>
            <a:endParaRPr sz="2000" b="0" i="0" u="none" strike="noStrike" cap="none">
              <a:solidFill>
                <a:srgbClr val="3F3F3F"/>
              </a:solidFill>
              <a:latin typeface="Libre Franklin"/>
              <a:ea typeface="Libre Franklin"/>
              <a:cs typeface="Libre Franklin"/>
              <a:sym typeface="Libre Franklin"/>
            </a:endParaRPr>
          </a:p>
          <a:p>
            <a:pPr marL="292608" marR="0" lvl="1" indent="0" algn="l" rtl="0">
              <a:lnSpc>
                <a:spcPct val="100000"/>
              </a:lnSpc>
              <a:spcBef>
                <a:spcPts val="600"/>
              </a:spcBef>
              <a:spcAft>
                <a:spcPts val="0"/>
              </a:spcAft>
              <a:buClr>
                <a:srgbClr val="3F3F3F"/>
              </a:buClr>
              <a:buSzPts val="2000"/>
              <a:buFont typeface="Calibri"/>
              <a:buNone/>
            </a:pPr>
            <a:endParaRPr sz="2000" b="0" i="0" u="none" strike="noStrike" cap="none">
              <a:solidFill>
                <a:srgbClr val="3F3F3F"/>
              </a:solidFill>
              <a:latin typeface="Libre Franklin"/>
              <a:ea typeface="Libre Franklin"/>
              <a:cs typeface="Libre Franklin"/>
              <a:sym typeface="Libre Franklin"/>
            </a:endParaRPr>
          </a:p>
          <a:p>
            <a:pPr marL="292608" marR="0" lvl="1" indent="0" algn="l" rtl="0">
              <a:lnSpc>
                <a:spcPct val="100000"/>
              </a:lnSpc>
              <a:spcBef>
                <a:spcPts val="600"/>
              </a:spcBef>
              <a:spcAft>
                <a:spcPts val="0"/>
              </a:spcAft>
              <a:buClr>
                <a:srgbClr val="3F3F3F"/>
              </a:buClr>
              <a:buSzPts val="500"/>
              <a:buFont typeface="Calibri"/>
              <a:buNone/>
            </a:pPr>
            <a:endParaRPr sz="500" b="0" i="0" u="none" strike="noStrike" cap="none">
              <a:solidFill>
                <a:srgbClr val="3F3F3F"/>
              </a:solidFill>
              <a:latin typeface="Libre Franklin"/>
              <a:ea typeface="Libre Franklin"/>
              <a:cs typeface="Libre Franklin"/>
              <a:sym typeface="Libre Franklin"/>
            </a:endParaRPr>
          </a:p>
          <a:p>
            <a:pPr marL="292608" marR="0" lvl="1" indent="0" algn="l" rtl="0">
              <a:lnSpc>
                <a:spcPct val="100000"/>
              </a:lnSpc>
              <a:spcBef>
                <a:spcPts val="600"/>
              </a:spcBef>
              <a:spcAft>
                <a:spcPts val="0"/>
              </a:spcAft>
              <a:buClr>
                <a:srgbClr val="3F3F3F"/>
              </a:buClr>
              <a:buSzPts val="500"/>
              <a:buFont typeface="Calibri"/>
              <a:buNone/>
            </a:pPr>
            <a:endParaRPr sz="500" b="0" i="0" u="none" strike="noStrike" cap="none">
              <a:solidFill>
                <a:srgbClr val="3F3F3F"/>
              </a:solidFill>
              <a:latin typeface="Libre Franklin"/>
              <a:ea typeface="Libre Franklin"/>
              <a:cs typeface="Libre Franklin"/>
              <a:sym typeface="Libre Franklin"/>
            </a:endParaRPr>
          </a:p>
          <a:p>
            <a:pPr marL="285750" marR="0" lvl="0" indent="-285750" algn="l" rtl="0">
              <a:lnSpc>
                <a:spcPct val="110000"/>
              </a:lnSpc>
              <a:spcBef>
                <a:spcPts val="1600"/>
              </a:spcBef>
              <a:spcAft>
                <a:spcPts val="0"/>
              </a:spcAft>
              <a:buClr>
                <a:schemeClr val="accent1"/>
              </a:buClr>
              <a:buSzPts val="3000"/>
              <a:buFont typeface="Noto Sans Symbols"/>
              <a:buChar char="▪"/>
            </a:pPr>
            <a:r>
              <a:rPr lang="en-US" sz="3000" b="0" i="0" u="none" strike="noStrike" cap="none">
                <a:solidFill>
                  <a:srgbClr val="3F3F3F"/>
                </a:solidFill>
                <a:latin typeface="Libre Franklin"/>
                <a:ea typeface="Libre Franklin"/>
                <a:cs typeface="Libre Franklin"/>
                <a:sym typeface="Libre Franklin"/>
              </a:rPr>
              <a:t>Dataset of songs in Spotify</a:t>
            </a:r>
            <a:endParaRPr/>
          </a:p>
          <a:p>
            <a:pPr marL="578358" marR="0" lvl="1" indent="-285750" algn="l" rtl="0">
              <a:lnSpc>
                <a:spcPct val="100000"/>
              </a:lnSpc>
              <a:spcBef>
                <a:spcPts val="400"/>
              </a:spcBef>
              <a:spcAft>
                <a:spcPts val="0"/>
              </a:spcAft>
              <a:buClr>
                <a:srgbClr val="3F3F3F"/>
              </a:buClr>
              <a:buSzPts val="2000"/>
              <a:buFont typeface="Noto Sans Symbols"/>
              <a:buChar char="▪"/>
            </a:pPr>
            <a:r>
              <a:rPr lang="en-US" sz="2000" b="0" i="0" u="sng" strike="noStrike" cap="none">
                <a:solidFill>
                  <a:srgbClr val="3F3F3F"/>
                </a:solidFill>
                <a:latin typeface="Libre Franklin"/>
                <a:ea typeface="Libre Franklin"/>
                <a:cs typeface="Libre Franklin"/>
                <a:sym typeface="Libre Franklin"/>
                <a:hlinkClick r:id="rId4">
                  <a:extLst>
                    <a:ext uri="{A12FA001-AC4F-418D-AE19-62706E023703}">
                      <ahyp:hlinkClr xmlns:ahyp="http://schemas.microsoft.com/office/drawing/2018/hyperlinkcolor" val="tx"/>
                    </a:ext>
                  </a:extLst>
                </a:hlinkClick>
              </a:rPr>
              <a:t>https://www.kaggle.com/mrmorj/dataset-of-songs-in-spotify</a:t>
            </a:r>
            <a:endParaRPr sz="2000" b="0" i="0" u="none" strike="noStrike" cap="none">
              <a:solidFill>
                <a:srgbClr val="3F3F3F"/>
              </a:solidFill>
              <a:latin typeface="Libre Franklin"/>
              <a:ea typeface="Libre Franklin"/>
              <a:cs typeface="Libre Franklin"/>
              <a:sym typeface="Libre Franklin"/>
            </a:endParaRPr>
          </a:p>
          <a:p>
            <a:pPr marL="578358" marR="0" lvl="1" indent="-285750" algn="l" rtl="0">
              <a:lnSpc>
                <a:spcPct val="100000"/>
              </a:lnSpc>
              <a:spcBef>
                <a:spcPts val="600"/>
              </a:spcBef>
              <a:spcAft>
                <a:spcPts val="0"/>
              </a:spcAft>
              <a:buClr>
                <a:srgbClr val="3F3F3F"/>
              </a:buClr>
              <a:buSzPts val="2000"/>
              <a:buFont typeface="Noto Sans Symbols"/>
              <a:buChar char="▪"/>
            </a:pPr>
            <a:r>
              <a:rPr lang="en-US" sz="2000" b="0" i="0" u="none" strike="noStrike" cap="none">
                <a:solidFill>
                  <a:srgbClr val="3F3F3F"/>
                </a:solidFill>
                <a:latin typeface="Libre Franklin"/>
                <a:ea typeface="Libre Franklin"/>
                <a:cs typeface="Libre Franklin"/>
                <a:sym typeface="Libre Franklin"/>
              </a:rPr>
              <a:t>genres_v2.csv</a:t>
            </a:r>
            <a:endParaRPr/>
          </a:p>
          <a:p>
            <a:pPr marL="578358" marR="0" lvl="1" indent="-285750" algn="l" rtl="0">
              <a:lnSpc>
                <a:spcPct val="100000"/>
              </a:lnSpc>
              <a:spcBef>
                <a:spcPts val="600"/>
              </a:spcBef>
              <a:spcAft>
                <a:spcPts val="0"/>
              </a:spcAft>
              <a:buClr>
                <a:srgbClr val="3F3F3F"/>
              </a:buClr>
              <a:buSzPts val="2000"/>
              <a:buFont typeface="Noto Sans Symbols"/>
              <a:buChar char="▪"/>
            </a:pPr>
            <a:r>
              <a:rPr lang="en-US" sz="2000" b="0" i="0" u="none" strike="noStrike" cap="none">
                <a:solidFill>
                  <a:srgbClr val="3F3F3F"/>
                </a:solidFill>
                <a:latin typeface="Libre Franklin"/>
                <a:ea typeface="Libre Franklin"/>
                <a:cs typeface="Libre Franklin"/>
                <a:sym typeface="Libre Franklin"/>
              </a:rPr>
              <a:t>42,306 rows</a:t>
            </a:r>
            <a:endParaRPr/>
          </a:p>
          <a:p>
            <a:pPr marL="292608" marR="0" lvl="1" indent="0" algn="l" rtl="0">
              <a:lnSpc>
                <a:spcPct val="100000"/>
              </a:lnSpc>
              <a:spcBef>
                <a:spcPts val="600"/>
              </a:spcBef>
              <a:spcAft>
                <a:spcPts val="0"/>
              </a:spcAft>
              <a:buClr>
                <a:srgbClr val="3F3F3F"/>
              </a:buClr>
              <a:buSzPts val="2000"/>
              <a:buFont typeface="Calibri"/>
              <a:buNone/>
            </a:pPr>
            <a:endParaRPr sz="2000" b="0" i="0" u="none" strike="noStrike" cap="none">
              <a:solidFill>
                <a:srgbClr val="3F3F3F"/>
              </a:solidFill>
              <a:latin typeface="Libre Franklin"/>
              <a:ea typeface="Libre Franklin"/>
              <a:cs typeface="Libre Franklin"/>
              <a:sym typeface="Libre Franklin"/>
            </a:endParaRPr>
          </a:p>
          <a:p>
            <a:pPr marL="578358" marR="0" lvl="1" indent="-158750" algn="l" rtl="0">
              <a:lnSpc>
                <a:spcPct val="100000"/>
              </a:lnSpc>
              <a:spcBef>
                <a:spcPts val="600"/>
              </a:spcBef>
              <a:spcAft>
                <a:spcPts val="0"/>
              </a:spcAft>
              <a:buClr>
                <a:srgbClr val="3F3F3F"/>
              </a:buClr>
              <a:buSzPts val="2000"/>
              <a:buFont typeface="Noto Sans Symbols"/>
              <a:buNone/>
            </a:pPr>
            <a:endParaRPr sz="2000" b="0" i="0" u="none" strike="noStrike" cap="none">
              <a:solidFill>
                <a:srgbClr val="3F3F3F"/>
              </a:solidFill>
              <a:latin typeface="Libre Franklin"/>
              <a:ea typeface="Libre Franklin"/>
              <a:cs typeface="Libre Franklin"/>
              <a:sym typeface="Libre Franklin"/>
            </a:endParaRPr>
          </a:p>
          <a:p>
            <a:pPr marL="292608" marR="0" lvl="1" indent="0" algn="l" rtl="0">
              <a:lnSpc>
                <a:spcPct val="100000"/>
              </a:lnSpc>
              <a:spcBef>
                <a:spcPts val="600"/>
              </a:spcBef>
              <a:spcAft>
                <a:spcPts val="0"/>
              </a:spcAft>
              <a:buClr>
                <a:srgbClr val="3F3F3F"/>
              </a:buClr>
              <a:buSzPts val="2000"/>
              <a:buFont typeface="Calibri"/>
              <a:buNone/>
            </a:pPr>
            <a:endParaRPr sz="2000" b="0" i="0" u="none" strike="noStrike" cap="none">
              <a:solidFill>
                <a:srgbClr val="3F3F3F"/>
              </a:solidFill>
              <a:latin typeface="Libre Franklin"/>
              <a:ea typeface="Libre Franklin"/>
              <a:cs typeface="Libre Franklin"/>
              <a:sym typeface="Libre Franklin"/>
            </a:endParaRPr>
          </a:p>
          <a:p>
            <a:pPr marL="285750" marR="0" lvl="0" indent="-165100" algn="l" rtl="0">
              <a:lnSpc>
                <a:spcPct val="110000"/>
              </a:lnSpc>
              <a:spcBef>
                <a:spcPts val="1600"/>
              </a:spcBef>
              <a:spcAft>
                <a:spcPts val="0"/>
              </a:spcAft>
              <a:buClr>
                <a:schemeClr val="accent1"/>
              </a:buClr>
              <a:buSzPts val="1900"/>
              <a:buFont typeface="Noto Sans Symbols"/>
              <a:buNone/>
            </a:pPr>
            <a:endParaRPr sz="1900" b="0" i="0" u="none" strike="noStrike" cap="none">
              <a:solidFill>
                <a:srgbClr val="3F3F3F"/>
              </a:solidFill>
              <a:latin typeface="Libre Franklin"/>
              <a:ea typeface="Libre Franklin"/>
              <a:cs typeface="Libre Franklin"/>
              <a:sym typeface="Libre Franklin"/>
            </a:endParaRPr>
          </a:p>
        </p:txBody>
      </p:sp>
      <p:cxnSp>
        <p:nvCxnSpPr>
          <p:cNvPr id="120" name="Google Shape;120;p4"/>
          <p:cNvCxnSpPr/>
          <p:nvPr/>
        </p:nvCxnSpPr>
        <p:spPr>
          <a:xfrm>
            <a:off x="609600" y="990600"/>
            <a:ext cx="10972800" cy="0"/>
          </a:xfrm>
          <a:prstGeom prst="straightConnector1">
            <a:avLst/>
          </a:prstGeom>
          <a:noFill/>
          <a:ln w="19050" cap="flat" cmpd="sng">
            <a:solidFill>
              <a:srgbClr val="0C0C0C"/>
            </a:solidFill>
            <a:prstDash val="solid"/>
            <a:round/>
            <a:headEnd type="none" w="sm" len="sm"/>
            <a:tailEnd type="none" w="sm" len="sm"/>
          </a:ln>
        </p:spPr>
      </p:cxnSp>
      <p:pic>
        <p:nvPicPr>
          <p:cNvPr id="121" name="Google Shape;121;p4"/>
          <p:cNvPicPr preferRelativeResize="0"/>
          <p:nvPr/>
        </p:nvPicPr>
        <p:blipFill rotWithShape="1">
          <a:blip r:embed="rId5">
            <a:alphaModFix/>
          </a:blip>
          <a:srcRect/>
          <a:stretch/>
        </p:blipFill>
        <p:spPr>
          <a:xfrm>
            <a:off x="0" y="5589251"/>
            <a:ext cx="12192000" cy="711533"/>
          </a:xfrm>
          <a:prstGeom prst="rect">
            <a:avLst/>
          </a:prstGeom>
          <a:noFill/>
          <a:ln>
            <a:noFill/>
          </a:ln>
        </p:spPr>
      </p:pic>
      <p:pic>
        <p:nvPicPr>
          <p:cNvPr id="122" name="Google Shape;122;p4"/>
          <p:cNvPicPr preferRelativeResize="0"/>
          <p:nvPr/>
        </p:nvPicPr>
        <p:blipFill rotWithShape="1">
          <a:blip r:embed="rId6">
            <a:alphaModFix/>
          </a:blip>
          <a:srcRect/>
          <a:stretch/>
        </p:blipFill>
        <p:spPr>
          <a:xfrm>
            <a:off x="447675" y="2676524"/>
            <a:ext cx="11058525" cy="9144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5"/>
          <p:cNvSpPr txBox="1"/>
          <p:nvPr/>
        </p:nvSpPr>
        <p:spPr>
          <a:xfrm>
            <a:off x="609600" y="286603"/>
            <a:ext cx="10058400" cy="703997"/>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3F3F3F"/>
              </a:buClr>
              <a:buSzPts val="4700"/>
              <a:buFont typeface="Bookman Old Style"/>
              <a:buNone/>
            </a:pPr>
            <a:r>
              <a:rPr lang="en-US" sz="4700" b="0" i="0" u="none" strike="noStrike" cap="none">
                <a:solidFill>
                  <a:srgbClr val="3F3F3F"/>
                </a:solidFill>
                <a:latin typeface="Bookman Old Style"/>
                <a:ea typeface="Bookman Old Style"/>
                <a:cs typeface="Bookman Old Style"/>
                <a:sym typeface="Bookman Old Style"/>
              </a:rPr>
              <a:t>The Initial Cleaning</a:t>
            </a:r>
            <a:endParaRPr/>
          </a:p>
        </p:txBody>
      </p:sp>
      <p:sp>
        <p:nvSpPr>
          <p:cNvPr id="128" name="Google Shape;128;p5"/>
          <p:cNvSpPr txBox="1"/>
          <p:nvPr/>
        </p:nvSpPr>
        <p:spPr>
          <a:xfrm>
            <a:off x="161925" y="990601"/>
            <a:ext cx="11582400" cy="4286247"/>
          </a:xfrm>
          <a:prstGeom prst="rect">
            <a:avLst/>
          </a:prstGeom>
          <a:noFill/>
          <a:ln>
            <a:noFill/>
          </a:ln>
        </p:spPr>
        <p:txBody>
          <a:bodyPr spcFirstLastPara="1" wrap="square" lIns="91425" tIns="45700" rIns="91425" bIns="45700" anchor="t" anchorCtr="0">
            <a:noAutofit/>
          </a:bodyPr>
          <a:lstStyle/>
          <a:p>
            <a:pPr marL="292608" marR="0" lvl="1" indent="0" algn="l" rtl="0">
              <a:lnSpc>
                <a:spcPct val="100000"/>
              </a:lnSpc>
              <a:spcBef>
                <a:spcPts val="600"/>
              </a:spcBef>
              <a:spcAft>
                <a:spcPts val="0"/>
              </a:spcAft>
              <a:buClr>
                <a:srgbClr val="3F3F3F"/>
              </a:buClr>
              <a:buSzPts val="2000"/>
              <a:buFont typeface="Calibri"/>
              <a:buNone/>
            </a:pPr>
            <a:endParaRPr sz="2000" b="0" i="0" u="none" strike="noStrike" cap="none" dirty="0">
              <a:solidFill>
                <a:srgbClr val="3F3F3F"/>
              </a:solidFill>
              <a:latin typeface="Libre Franklin"/>
              <a:ea typeface="Libre Franklin"/>
              <a:cs typeface="Libre Franklin"/>
              <a:sym typeface="Libre Franklin"/>
            </a:endParaRPr>
          </a:p>
          <a:p>
            <a:pPr marL="285750" marR="0" lvl="0" indent="-165100" algn="l" rtl="0">
              <a:lnSpc>
                <a:spcPct val="110000"/>
              </a:lnSpc>
              <a:spcBef>
                <a:spcPts val="1600"/>
              </a:spcBef>
              <a:spcAft>
                <a:spcPts val="0"/>
              </a:spcAft>
              <a:buClr>
                <a:schemeClr val="accent1"/>
              </a:buClr>
              <a:buSzPts val="1900"/>
              <a:buFont typeface="Noto Sans Symbols"/>
              <a:buNone/>
            </a:pPr>
            <a:endParaRPr sz="1900" b="0" i="0" u="none" strike="noStrike" cap="none" dirty="0">
              <a:solidFill>
                <a:srgbClr val="3F3F3F"/>
              </a:solidFill>
              <a:latin typeface="Libre Franklin"/>
              <a:ea typeface="Libre Franklin"/>
              <a:cs typeface="Libre Franklin"/>
              <a:sym typeface="Libre Franklin"/>
            </a:endParaRPr>
          </a:p>
        </p:txBody>
      </p:sp>
      <p:cxnSp>
        <p:nvCxnSpPr>
          <p:cNvPr id="129" name="Google Shape;129;p5"/>
          <p:cNvCxnSpPr/>
          <p:nvPr/>
        </p:nvCxnSpPr>
        <p:spPr>
          <a:xfrm>
            <a:off x="609600" y="990600"/>
            <a:ext cx="10972800" cy="0"/>
          </a:xfrm>
          <a:prstGeom prst="straightConnector1">
            <a:avLst/>
          </a:prstGeom>
          <a:noFill/>
          <a:ln w="19050" cap="flat" cmpd="sng">
            <a:solidFill>
              <a:srgbClr val="002060"/>
            </a:solidFill>
            <a:prstDash val="solid"/>
            <a:round/>
            <a:headEnd type="none" w="sm" len="sm"/>
            <a:tailEnd type="none" w="sm" len="sm"/>
          </a:ln>
        </p:spPr>
      </p:cxnSp>
      <p:pic>
        <p:nvPicPr>
          <p:cNvPr id="3" name="Picture 2">
            <a:extLst>
              <a:ext uri="{FF2B5EF4-FFF2-40B4-BE49-F238E27FC236}">
                <a16:creationId xmlns:a16="http://schemas.microsoft.com/office/drawing/2014/main" id="{B6159DE4-90E1-4C7A-9F18-8E6D974E1E1D}"/>
              </a:ext>
            </a:extLst>
          </p:cNvPr>
          <p:cNvPicPr>
            <a:picLocks noChangeAspect="1"/>
          </p:cNvPicPr>
          <p:nvPr/>
        </p:nvPicPr>
        <p:blipFill>
          <a:blip r:embed="rId3"/>
          <a:stretch>
            <a:fillRect/>
          </a:stretch>
        </p:blipFill>
        <p:spPr>
          <a:xfrm>
            <a:off x="0" y="1840346"/>
            <a:ext cx="12192000" cy="284480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6"/>
          <p:cNvSpPr txBox="1"/>
          <p:nvPr/>
        </p:nvSpPr>
        <p:spPr>
          <a:xfrm>
            <a:off x="609600" y="286603"/>
            <a:ext cx="10058400" cy="703997"/>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3F3F3F"/>
              </a:buClr>
              <a:buSzPts val="4700"/>
              <a:buFont typeface="Bookman Old Style"/>
              <a:buNone/>
            </a:pPr>
            <a:r>
              <a:rPr lang="en-US" sz="4700" b="0" i="0" u="none" strike="noStrike" cap="none">
                <a:solidFill>
                  <a:srgbClr val="3F3F3F"/>
                </a:solidFill>
                <a:latin typeface="Bookman Old Style"/>
                <a:ea typeface="Bookman Old Style"/>
                <a:cs typeface="Bookman Old Style"/>
                <a:sym typeface="Bookman Old Style"/>
              </a:rPr>
              <a:t>The Audio Features Explained</a:t>
            </a:r>
            <a:endParaRPr/>
          </a:p>
        </p:txBody>
      </p:sp>
      <p:sp>
        <p:nvSpPr>
          <p:cNvPr id="135" name="Google Shape;135;p6"/>
          <p:cNvSpPr txBox="1"/>
          <p:nvPr/>
        </p:nvSpPr>
        <p:spPr>
          <a:xfrm>
            <a:off x="-171450" y="819150"/>
            <a:ext cx="11915775" cy="4457698"/>
          </a:xfrm>
          <a:prstGeom prst="rect">
            <a:avLst/>
          </a:prstGeom>
          <a:noFill/>
          <a:ln>
            <a:noFill/>
          </a:ln>
        </p:spPr>
        <p:txBody>
          <a:bodyPr spcFirstLastPara="1" wrap="square" lIns="91425" tIns="45700" rIns="91425" bIns="45700" anchor="t" anchorCtr="0">
            <a:noAutofit/>
          </a:bodyPr>
          <a:lstStyle/>
          <a:p>
            <a:pPr marL="292608" marR="0" lvl="1" indent="0" algn="l" rtl="0">
              <a:lnSpc>
                <a:spcPct val="100000"/>
              </a:lnSpc>
              <a:spcBef>
                <a:spcPts val="0"/>
              </a:spcBef>
              <a:spcAft>
                <a:spcPts val="0"/>
              </a:spcAft>
              <a:buClr>
                <a:srgbClr val="3F3F3F"/>
              </a:buClr>
              <a:buSzPts val="2000"/>
              <a:buFont typeface="Calibri"/>
              <a:buNone/>
            </a:pPr>
            <a:endParaRPr sz="2000" b="0" i="0" u="none" strike="noStrike" cap="none">
              <a:solidFill>
                <a:srgbClr val="3F3F3F"/>
              </a:solidFill>
              <a:latin typeface="Libre Franklin"/>
              <a:ea typeface="Libre Franklin"/>
              <a:cs typeface="Libre Franklin"/>
              <a:sym typeface="Libre Franklin"/>
            </a:endParaRPr>
          </a:p>
          <a:p>
            <a:pPr marL="578358" marR="0" lvl="1" indent="-285750" algn="l" rtl="0">
              <a:lnSpc>
                <a:spcPct val="100000"/>
              </a:lnSpc>
              <a:spcBef>
                <a:spcPts val="600"/>
              </a:spcBef>
              <a:spcAft>
                <a:spcPts val="0"/>
              </a:spcAft>
              <a:buClr>
                <a:srgbClr val="222326"/>
              </a:buClr>
              <a:buSzPts val="1600"/>
              <a:buFont typeface="Noto Sans Symbols"/>
              <a:buChar char="▪"/>
            </a:pPr>
            <a:r>
              <a:rPr lang="en-US" sz="1600" b="0" i="0" u="none" strike="noStrike" cap="none">
                <a:solidFill>
                  <a:srgbClr val="222326"/>
                </a:solidFill>
                <a:latin typeface="Arial"/>
                <a:ea typeface="Arial"/>
                <a:cs typeface="Arial"/>
                <a:sym typeface="Arial"/>
              </a:rPr>
              <a:t>Popularity – “The popularity of a track is a value between 0 and 100, with 100 being the most popular. The popularity is calculated by algorithm and is based, in the most part, on the total number of plays the track has had and how recent those plays are.”</a:t>
            </a:r>
            <a:endParaRPr/>
          </a:p>
          <a:p>
            <a:pPr marL="578358" marR="0" lvl="1" indent="-285750" algn="l" rtl="0">
              <a:lnSpc>
                <a:spcPct val="100000"/>
              </a:lnSpc>
              <a:spcBef>
                <a:spcPts val="600"/>
              </a:spcBef>
              <a:spcAft>
                <a:spcPts val="0"/>
              </a:spcAft>
              <a:buClr>
                <a:srgbClr val="222326"/>
              </a:buClr>
              <a:buSzPts val="1600"/>
              <a:buFont typeface="Noto Sans Symbols"/>
              <a:buChar char="▪"/>
            </a:pPr>
            <a:r>
              <a:rPr lang="en-US" sz="1600" b="0" i="0" u="none" strike="noStrike" cap="none">
                <a:solidFill>
                  <a:srgbClr val="222326"/>
                </a:solidFill>
                <a:latin typeface="Arial"/>
                <a:ea typeface="Arial"/>
                <a:cs typeface="Arial"/>
                <a:sym typeface="Arial"/>
              </a:rPr>
              <a:t>Danceability – “Danceability describes how suitable a track is for dancing based on a combination of musical elements including tempo, rhythm stability, beat strength, and overall regularity.”</a:t>
            </a:r>
            <a:endParaRPr sz="1600" b="0" i="0" u="none" strike="noStrike" cap="none">
              <a:solidFill>
                <a:srgbClr val="222326"/>
              </a:solidFill>
              <a:latin typeface="Arial"/>
              <a:ea typeface="Arial"/>
              <a:cs typeface="Arial"/>
              <a:sym typeface="Arial"/>
            </a:endParaRPr>
          </a:p>
          <a:p>
            <a:pPr marL="578358" marR="0" lvl="1" indent="-285750" algn="l" rtl="0">
              <a:lnSpc>
                <a:spcPct val="100000"/>
              </a:lnSpc>
              <a:spcBef>
                <a:spcPts val="600"/>
              </a:spcBef>
              <a:spcAft>
                <a:spcPts val="0"/>
              </a:spcAft>
              <a:buClr>
                <a:srgbClr val="222326"/>
              </a:buClr>
              <a:buSzPts val="1600"/>
              <a:buFont typeface="Noto Sans Symbols"/>
              <a:buChar char="▪"/>
            </a:pPr>
            <a:r>
              <a:rPr lang="en-US" sz="1600" b="0" i="0" u="none" strike="noStrike" cap="none">
                <a:solidFill>
                  <a:srgbClr val="222326"/>
                </a:solidFill>
                <a:latin typeface="Arial"/>
                <a:ea typeface="Arial"/>
                <a:cs typeface="Arial"/>
                <a:sym typeface="Arial"/>
              </a:rPr>
              <a:t>Energy – “Energy is a measure from 0.0 to 1.0 and represents a perceptual measure of intensity and activity.”</a:t>
            </a:r>
            <a:endParaRPr sz="1600" b="0" i="0" u="none" strike="noStrike" cap="none">
              <a:solidFill>
                <a:srgbClr val="222326"/>
              </a:solidFill>
              <a:latin typeface="Arial"/>
              <a:ea typeface="Arial"/>
              <a:cs typeface="Arial"/>
              <a:sym typeface="Arial"/>
            </a:endParaRPr>
          </a:p>
          <a:p>
            <a:pPr marL="578358" marR="0" lvl="1" indent="-285750" algn="l" rtl="0">
              <a:lnSpc>
                <a:spcPct val="100000"/>
              </a:lnSpc>
              <a:spcBef>
                <a:spcPts val="600"/>
              </a:spcBef>
              <a:spcAft>
                <a:spcPts val="0"/>
              </a:spcAft>
              <a:buClr>
                <a:srgbClr val="222326"/>
              </a:buClr>
              <a:buSzPts val="1600"/>
              <a:buFont typeface="Noto Sans Symbols"/>
              <a:buChar char="▪"/>
            </a:pPr>
            <a:r>
              <a:rPr lang="en-US" sz="1600" b="0" i="0" u="none" strike="noStrike" cap="none">
                <a:solidFill>
                  <a:srgbClr val="222326"/>
                </a:solidFill>
                <a:latin typeface="Arial"/>
                <a:ea typeface="Arial"/>
                <a:cs typeface="Arial"/>
                <a:sym typeface="Arial"/>
              </a:rPr>
              <a:t>Loudness – “The overall loudness of a track in decibels (dB)… Loudness is the quality of a sound that is the primary psychological correlate of physical strength (amplitude).”</a:t>
            </a:r>
            <a:endParaRPr sz="1600" b="0" i="0" u="none" strike="noStrike" cap="none">
              <a:solidFill>
                <a:srgbClr val="222326"/>
              </a:solidFill>
              <a:latin typeface="Arial"/>
              <a:ea typeface="Arial"/>
              <a:cs typeface="Arial"/>
              <a:sym typeface="Arial"/>
            </a:endParaRPr>
          </a:p>
          <a:p>
            <a:pPr marL="578358" marR="0" lvl="1" indent="-285750" algn="l" rtl="0">
              <a:lnSpc>
                <a:spcPct val="100000"/>
              </a:lnSpc>
              <a:spcBef>
                <a:spcPts val="600"/>
              </a:spcBef>
              <a:spcAft>
                <a:spcPts val="0"/>
              </a:spcAft>
              <a:buClr>
                <a:srgbClr val="222326"/>
              </a:buClr>
              <a:buSzPts val="1600"/>
              <a:buFont typeface="Noto Sans Symbols"/>
              <a:buChar char="▪"/>
            </a:pPr>
            <a:r>
              <a:rPr lang="en-US" sz="1600" b="0" i="0" u="none" strike="noStrike" cap="none">
                <a:solidFill>
                  <a:srgbClr val="222326"/>
                </a:solidFill>
                <a:latin typeface="Arial"/>
                <a:ea typeface="Arial"/>
                <a:cs typeface="Arial"/>
                <a:sym typeface="Arial"/>
              </a:rPr>
              <a:t>Speechiness – “Speechiness detects the presence of spoken words in a track. The more exclusively speech-like the recording (e.g. talk show, audio book, poetry), the closer to 1.0 the attribute value.”</a:t>
            </a:r>
            <a:endParaRPr sz="1600" b="0" i="0" u="none" strike="noStrike" cap="none">
              <a:solidFill>
                <a:srgbClr val="222326"/>
              </a:solidFill>
              <a:latin typeface="Arial"/>
              <a:ea typeface="Arial"/>
              <a:cs typeface="Arial"/>
              <a:sym typeface="Arial"/>
            </a:endParaRPr>
          </a:p>
          <a:p>
            <a:pPr marL="578358" marR="0" lvl="1" indent="-285750" algn="l" rtl="0">
              <a:lnSpc>
                <a:spcPct val="100000"/>
              </a:lnSpc>
              <a:spcBef>
                <a:spcPts val="600"/>
              </a:spcBef>
              <a:spcAft>
                <a:spcPts val="0"/>
              </a:spcAft>
              <a:buClr>
                <a:srgbClr val="222326"/>
              </a:buClr>
              <a:buSzPts val="1600"/>
              <a:buFont typeface="Noto Sans Symbols"/>
              <a:buChar char="▪"/>
            </a:pPr>
            <a:r>
              <a:rPr lang="en-US" sz="1600" b="0" i="0" u="none" strike="noStrike" cap="none">
                <a:solidFill>
                  <a:srgbClr val="222326"/>
                </a:solidFill>
                <a:latin typeface="Arial"/>
                <a:ea typeface="Arial"/>
                <a:cs typeface="Arial"/>
                <a:sym typeface="Arial"/>
              </a:rPr>
              <a:t>Acousticness – “A confidence measure from 0.0 to 1.0 of whether the track is acoustic.”</a:t>
            </a:r>
            <a:endParaRPr sz="1600" b="0" i="0" u="none" strike="noStrike" cap="none">
              <a:solidFill>
                <a:srgbClr val="222326"/>
              </a:solidFill>
              <a:latin typeface="Arial"/>
              <a:ea typeface="Arial"/>
              <a:cs typeface="Arial"/>
              <a:sym typeface="Arial"/>
            </a:endParaRPr>
          </a:p>
          <a:p>
            <a:pPr marL="578358" marR="0" lvl="1" indent="-285750" algn="l" rtl="0">
              <a:lnSpc>
                <a:spcPct val="100000"/>
              </a:lnSpc>
              <a:spcBef>
                <a:spcPts val="600"/>
              </a:spcBef>
              <a:spcAft>
                <a:spcPts val="0"/>
              </a:spcAft>
              <a:buClr>
                <a:srgbClr val="222326"/>
              </a:buClr>
              <a:buSzPts val="1600"/>
              <a:buFont typeface="Noto Sans Symbols"/>
              <a:buChar char="▪"/>
            </a:pPr>
            <a:r>
              <a:rPr lang="en-US" sz="1600" b="0" i="0" u="none" strike="noStrike" cap="none">
                <a:solidFill>
                  <a:srgbClr val="222326"/>
                </a:solidFill>
                <a:latin typeface="Arial"/>
                <a:ea typeface="Arial"/>
                <a:cs typeface="Arial"/>
                <a:sym typeface="Arial"/>
              </a:rPr>
              <a:t>Instrumentalness – “Predicts whether a track contains no vocals. Values above 0.5 are intended to represent instrumental tracks, but confidence is higher as the value approaches 1.0.”</a:t>
            </a:r>
            <a:endParaRPr sz="1600" b="0" i="0" u="none" strike="noStrike" cap="none">
              <a:solidFill>
                <a:srgbClr val="222326"/>
              </a:solidFill>
              <a:latin typeface="Arial"/>
              <a:ea typeface="Arial"/>
              <a:cs typeface="Arial"/>
              <a:sym typeface="Arial"/>
            </a:endParaRPr>
          </a:p>
          <a:p>
            <a:pPr marL="578358" marR="0" lvl="1" indent="-285750" algn="l" rtl="0">
              <a:lnSpc>
                <a:spcPct val="100000"/>
              </a:lnSpc>
              <a:spcBef>
                <a:spcPts val="600"/>
              </a:spcBef>
              <a:spcAft>
                <a:spcPts val="0"/>
              </a:spcAft>
              <a:buClr>
                <a:srgbClr val="222326"/>
              </a:buClr>
              <a:buSzPts val="1600"/>
              <a:buFont typeface="Noto Sans Symbols"/>
              <a:buChar char="▪"/>
            </a:pPr>
            <a:r>
              <a:rPr lang="en-US" sz="1600" b="0" i="0" u="none" strike="noStrike" cap="none">
                <a:solidFill>
                  <a:srgbClr val="222326"/>
                </a:solidFill>
                <a:latin typeface="Arial"/>
                <a:ea typeface="Arial"/>
                <a:cs typeface="Arial"/>
                <a:sym typeface="Arial"/>
              </a:rPr>
              <a:t>Liveness – “Detects the presence of an audience in the recording.”</a:t>
            </a:r>
            <a:endParaRPr sz="1600" b="0" i="0" u="none" strike="noStrike" cap="none">
              <a:solidFill>
                <a:srgbClr val="222326"/>
              </a:solidFill>
              <a:latin typeface="Arial"/>
              <a:ea typeface="Arial"/>
              <a:cs typeface="Arial"/>
              <a:sym typeface="Arial"/>
            </a:endParaRPr>
          </a:p>
          <a:p>
            <a:pPr marL="578358" marR="0" lvl="1" indent="-285750" algn="l" rtl="0">
              <a:lnSpc>
                <a:spcPct val="100000"/>
              </a:lnSpc>
              <a:spcBef>
                <a:spcPts val="600"/>
              </a:spcBef>
              <a:spcAft>
                <a:spcPts val="0"/>
              </a:spcAft>
              <a:buClr>
                <a:srgbClr val="222326"/>
              </a:buClr>
              <a:buSzPts val="1600"/>
              <a:buFont typeface="Noto Sans Symbols"/>
              <a:buChar char="▪"/>
            </a:pPr>
            <a:r>
              <a:rPr lang="en-US" sz="1600" b="0" i="0" u="none" strike="noStrike" cap="none">
                <a:solidFill>
                  <a:srgbClr val="222326"/>
                </a:solidFill>
                <a:latin typeface="Arial"/>
                <a:ea typeface="Arial"/>
                <a:cs typeface="Arial"/>
                <a:sym typeface="Arial"/>
              </a:rPr>
              <a:t>Valence – “A measure from 0.0 to 1.0 describing the musical positiveness conveyed by a track. Tracks with high valence sound more positive (e.g. happy, cheerful, euphoric), while tracks with low valence sound more negative (e.g. sad, depressed, angry).”</a:t>
            </a:r>
            <a:endParaRPr sz="1600" b="0" i="0" u="none" strike="noStrike" cap="none">
              <a:solidFill>
                <a:srgbClr val="222326"/>
              </a:solidFill>
              <a:latin typeface="Arial"/>
              <a:ea typeface="Arial"/>
              <a:cs typeface="Arial"/>
              <a:sym typeface="Arial"/>
            </a:endParaRPr>
          </a:p>
          <a:p>
            <a:pPr marL="578358" marR="0" lvl="1" indent="-285750" algn="l" rtl="0">
              <a:lnSpc>
                <a:spcPct val="100000"/>
              </a:lnSpc>
              <a:spcBef>
                <a:spcPts val="600"/>
              </a:spcBef>
              <a:spcAft>
                <a:spcPts val="0"/>
              </a:spcAft>
              <a:buClr>
                <a:srgbClr val="222326"/>
              </a:buClr>
              <a:buSzPts val="1600"/>
              <a:buFont typeface="Noto Sans Symbols"/>
              <a:buChar char="▪"/>
            </a:pPr>
            <a:r>
              <a:rPr lang="en-US" sz="1600" b="0" i="0" u="none" strike="noStrike" cap="none">
                <a:solidFill>
                  <a:srgbClr val="222326"/>
                </a:solidFill>
                <a:latin typeface="Arial"/>
                <a:ea typeface="Arial"/>
                <a:cs typeface="Arial"/>
                <a:sym typeface="Arial"/>
              </a:rPr>
              <a:t>Tempo – “The overall estimated tempo of a track in beats per minute (BPM).”</a:t>
            </a:r>
            <a:endParaRPr sz="1600" b="0" i="0" u="none" strike="noStrike" cap="none">
              <a:solidFill>
                <a:srgbClr val="222326"/>
              </a:solidFill>
              <a:latin typeface="Arial"/>
              <a:ea typeface="Arial"/>
              <a:cs typeface="Arial"/>
              <a:sym typeface="Arial"/>
            </a:endParaRPr>
          </a:p>
          <a:p>
            <a:pPr marL="578358" marR="0" lvl="1" indent="-285750" algn="l" rtl="0">
              <a:lnSpc>
                <a:spcPct val="100000"/>
              </a:lnSpc>
              <a:spcBef>
                <a:spcPts val="600"/>
              </a:spcBef>
              <a:spcAft>
                <a:spcPts val="0"/>
              </a:spcAft>
              <a:buClr>
                <a:srgbClr val="222326"/>
              </a:buClr>
              <a:buSzPts val="1600"/>
              <a:buFont typeface="Noto Sans Symbols"/>
              <a:buChar char="▪"/>
            </a:pPr>
            <a:r>
              <a:rPr lang="en-US" sz="1600" b="0" i="0" u="none" strike="noStrike" cap="none">
                <a:solidFill>
                  <a:srgbClr val="222326"/>
                </a:solidFill>
                <a:latin typeface="Arial"/>
                <a:ea typeface="Arial"/>
                <a:cs typeface="Arial"/>
                <a:sym typeface="Arial"/>
              </a:rPr>
              <a:t>Explicit – “Whether or not the episode has explicit content (true = yes it does; false = no it does not OR unknown).”</a:t>
            </a:r>
            <a:endParaRPr sz="1600" b="0" i="0" u="none" strike="noStrike" cap="none">
              <a:solidFill>
                <a:srgbClr val="222326"/>
              </a:solidFill>
              <a:latin typeface="Arial"/>
              <a:ea typeface="Arial"/>
              <a:cs typeface="Arial"/>
              <a:sym typeface="Arial"/>
            </a:endParaRPr>
          </a:p>
          <a:p>
            <a:pPr marL="578358" marR="0" lvl="1" indent="-184150" algn="l" rtl="0">
              <a:lnSpc>
                <a:spcPct val="100000"/>
              </a:lnSpc>
              <a:spcBef>
                <a:spcPts val="600"/>
              </a:spcBef>
              <a:spcAft>
                <a:spcPts val="0"/>
              </a:spcAft>
              <a:buClr>
                <a:srgbClr val="3F3F3F"/>
              </a:buClr>
              <a:buSzPts val="1600"/>
              <a:buFont typeface="Noto Sans Symbols"/>
              <a:buNone/>
            </a:pPr>
            <a:endParaRPr sz="1600" b="0" i="0" u="none" strike="noStrike" cap="none">
              <a:solidFill>
                <a:srgbClr val="222326"/>
              </a:solidFill>
              <a:latin typeface="Arial"/>
              <a:ea typeface="Arial"/>
              <a:cs typeface="Arial"/>
              <a:sym typeface="Arial"/>
            </a:endParaRPr>
          </a:p>
          <a:p>
            <a:pPr marL="292608" marR="0" lvl="1" indent="0" algn="l" rtl="0">
              <a:lnSpc>
                <a:spcPct val="100000"/>
              </a:lnSpc>
              <a:spcBef>
                <a:spcPts val="600"/>
              </a:spcBef>
              <a:spcAft>
                <a:spcPts val="0"/>
              </a:spcAft>
              <a:buClr>
                <a:schemeClr val="lt1"/>
              </a:buClr>
              <a:buSzPts val="1000"/>
              <a:buFont typeface="Calibri"/>
              <a:buNone/>
            </a:pPr>
            <a:r>
              <a:rPr lang="en-US" sz="1000" b="0" i="0" u="none" strike="noStrike" cap="none">
                <a:solidFill>
                  <a:schemeClr val="lt1"/>
                </a:solidFill>
                <a:latin typeface="Libre Franklin"/>
                <a:ea typeface="Libre Franklin"/>
                <a:cs typeface="Libre Franklin"/>
                <a:sym typeface="Libre Franklin"/>
              </a:rPr>
              <a:t>Resource: https://developer.spotify.com/documentation/web-api/reference/#endpoint-get-audio-features</a:t>
            </a:r>
            <a:endParaRPr/>
          </a:p>
          <a:p>
            <a:pPr marL="285750" marR="0" lvl="0" indent="-165100" algn="l" rtl="0">
              <a:lnSpc>
                <a:spcPct val="110000"/>
              </a:lnSpc>
              <a:spcBef>
                <a:spcPts val="1600"/>
              </a:spcBef>
              <a:spcAft>
                <a:spcPts val="0"/>
              </a:spcAft>
              <a:buClr>
                <a:schemeClr val="accent1"/>
              </a:buClr>
              <a:buSzPts val="1900"/>
              <a:buFont typeface="Noto Sans Symbols"/>
              <a:buNone/>
            </a:pPr>
            <a:endParaRPr sz="1900" b="0" i="0" u="none" strike="noStrike" cap="none">
              <a:solidFill>
                <a:srgbClr val="3F3F3F"/>
              </a:solidFill>
              <a:latin typeface="Libre Franklin"/>
              <a:ea typeface="Libre Franklin"/>
              <a:cs typeface="Libre Franklin"/>
              <a:sym typeface="Libre Franklin"/>
            </a:endParaRPr>
          </a:p>
        </p:txBody>
      </p:sp>
      <p:cxnSp>
        <p:nvCxnSpPr>
          <p:cNvPr id="136" name="Google Shape;136;p6"/>
          <p:cNvCxnSpPr/>
          <p:nvPr/>
        </p:nvCxnSpPr>
        <p:spPr>
          <a:xfrm>
            <a:off x="609600" y="990600"/>
            <a:ext cx="10972800" cy="0"/>
          </a:xfrm>
          <a:prstGeom prst="straightConnector1">
            <a:avLst/>
          </a:prstGeom>
          <a:noFill/>
          <a:ln w="19050" cap="flat" cmpd="sng">
            <a:solidFill>
              <a:srgbClr val="0C0C0C"/>
            </a:solidFill>
            <a:prstDash val="solid"/>
            <a:round/>
            <a:headEnd type="none" w="sm" len="sm"/>
            <a:tailEnd type="none" w="sm" len="sm"/>
          </a:ln>
        </p:spPr>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7"/>
          <p:cNvSpPr txBox="1"/>
          <p:nvPr/>
        </p:nvSpPr>
        <p:spPr>
          <a:xfrm>
            <a:off x="609599" y="286603"/>
            <a:ext cx="10972799" cy="703997"/>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3F3F3F"/>
              </a:buClr>
              <a:buSzPts val="4700"/>
              <a:buFont typeface="Bookman Old Style"/>
              <a:buNone/>
            </a:pPr>
            <a:r>
              <a:rPr lang="en-US" sz="4700" b="0" i="0" u="none" strike="noStrike" cap="none">
                <a:solidFill>
                  <a:srgbClr val="3F3F3F"/>
                </a:solidFill>
                <a:latin typeface="Bookman Old Style"/>
                <a:ea typeface="Bookman Old Style"/>
                <a:cs typeface="Bookman Old Style"/>
                <a:sym typeface="Bookman Old Style"/>
              </a:rPr>
              <a:t>Danceability vs Average Popularity</a:t>
            </a:r>
            <a:endParaRPr/>
          </a:p>
        </p:txBody>
      </p:sp>
      <p:sp>
        <p:nvSpPr>
          <p:cNvPr id="142" name="Google Shape;142;p7"/>
          <p:cNvSpPr txBox="1"/>
          <p:nvPr/>
        </p:nvSpPr>
        <p:spPr>
          <a:xfrm>
            <a:off x="161925" y="990601"/>
            <a:ext cx="11582400" cy="4286247"/>
          </a:xfrm>
          <a:prstGeom prst="rect">
            <a:avLst/>
          </a:prstGeom>
          <a:noFill/>
          <a:ln>
            <a:noFill/>
          </a:ln>
        </p:spPr>
        <p:txBody>
          <a:bodyPr spcFirstLastPara="1" wrap="square" lIns="91425" tIns="45700" rIns="91425" bIns="45700" anchor="t" anchorCtr="0">
            <a:noAutofit/>
          </a:bodyPr>
          <a:lstStyle/>
          <a:p>
            <a:pPr marL="292608" marR="0" lvl="1" indent="0" algn="l" rtl="0">
              <a:lnSpc>
                <a:spcPct val="100000"/>
              </a:lnSpc>
              <a:spcBef>
                <a:spcPts val="0"/>
              </a:spcBef>
              <a:spcAft>
                <a:spcPts val="0"/>
              </a:spcAft>
              <a:buClr>
                <a:srgbClr val="3F3F3F"/>
              </a:buClr>
              <a:buSzPts val="2000"/>
              <a:buFont typeface="Calibri"/>
              <a:buNone/>
            </a:pPr>
            <a:endParaRPr sz="2000" b="0" i="0" u="none" strike="noStrike" cap="none">
              <a:solidFill>
                <a:srgbClr val="3F3F3F"/>
              </a:solidFill>
              <a:latin typeface="Libre Franklin"/>
              <a:ea typeface="Libre Franklin"/>
              <a:cs typeface="Libre Franklin"/>
              <a:sym typeface="Libre Franklin"/>
            </a:endParaRPr>
          </a:p>
          <a:p>
            <a:pPr marL="292608" marR="0" lvl="1" indent="0" algn="l" rtl="0">
              <a:lnSpc>
                <a:spcPct val="100000"/>
              </a:lnSpc>
              <a:spcBef>
                <a:spcPts val="600"/>
              </a:spcBef>
              <a:spcAft>
                <a:spcPts val="0"/>
              </a:spcAft>
              <a:buClr>
                <a:srgbClr val="3F3F3F"/>
              </a:buClr>
              <a:buSzPts val="2000"/>
              <a:buFont typeface="Calibri"/>
              <a:buNone/>
            </a:pPr>
            <a:endParaRPr sz="2000" b="0" i="0" u="none" strike="noStrike" cap="none">
              <a:solidFill>
                <a:srgbClr val="3F3F3F"/>
              </a:solidFill>
              <a:latin typeface="Libre Franklin"/>
              <a:ea typeface="Libre Franklin"/>
              <a:cs typeface="Libre Franklin"/>
              <a:sym typeface="Libre Franklin"/>
            </a:endParaRPr>
          </a:p>
          <a:p>
            <a:pPr marL="285750" marR="0" lvl="0" indent="-165100" algn="l" rtl="0">
              <a:lnSpc>
                <a:spcPct val="110000"/>
              </a:lnSpc>
              <a:spcBef>
                <a:spcPts val="1600"/>
              </a:spcBef>
              <a:spcAft>
                <a:spcPts val="0"/>
              </a:spcAft>
              <a:buClr>
                <a:schemeClr val="accent1"/>
              </a:buClr>
              <a:buSzPts val="1900"/>
              <a:buFont typeface="Noto Sans Symbols"/>
              <a:buNone/>
            </a:pPr>
            <a:endParaRPr sz="1900" b="0" i="0" u="none" strike="noStrike" cap="none">
              <a:solidFill>
                <a:srgbClr val="3F3F3F"/>
              </a:solidFill>
              <a:latin typeface="Libre Franklin"/>
              <a:ea typeface="Libre Franklin"/>
              <a:cs typeface="Libre Franklin"/>
              <a:sym typeface="Libre Franklin"/>
            </a:endParaRPr>
          </a:p>
        </p:txBody>
      </p:sp>
      <p:cxnSp>
        <p:nvCxnSpPr>
          <p:cNvPr id="143" name="Google Shape;143;p7"/>
          <p:cNvCxnSpPr/>
          <p:nvPr/>
        </p:nvCxnSpPr>
        <p:spPr>
          <a:xfrm>
            <a:off x="609600" y="990600"/>
            <a:ext cx="10972800" cy="0"/>
          </a:xfrm>
          <a:prstGeom prst="straightConnector1">
            <a:avLst/>
          </a:prstGeom>
          <a:noFill/>
          <a:ln w="19050" cap="flat" cmpd="sng">
            <a:solidFill>
              <a:srgbClr val="0C0C0C"/>
            </a:solidFill>
            <a:prstDash val="solid"/>
            <a:round/>
            <a:headEnd type="none" w="sm" len="sm"/>
            <a:tailEnd type="none" w="sm" len="sm"/>
          </a:ln>
        </p:spPr>
      </p:cxnSp>
      <p:pic>
        <p:nvPicPr>
          <p:cNvPr id="3" name="Picture 2">
            <a:extLst>
              <a:ext uri="{FF2B5EF4-FFF2-40B4-BE49-F238E27FC236}">
                <a16:creationId xmlns:a16="http://schemas.microsoft.com/office/drawing/2014/main" id="{1502E258-CC14-4FFC-9AF8-9E2AF4ED38B2}"/>
              </a:ext>
            </a:extLst>
          </p:cNvPr>
          <p:cNvPicPr>
            <a:picLocks noChangeAspect="1"/>
          </p:cNvPicPr>
          <p:nvPr/>
        </p:nvPicPr>
        <p:blipFill>
          <a:blip r:embed="rId3"/>
          <a:stretch>
            <a:fillRect/>
          </a:stretch>
        </p:blipFill>
        <p:spPr>
          <a:xfrm>
            <a:off x="1471612" y="1300162"/>
            <a:ext cx="9248775" cy="425767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8"/>
          <p:cNvSpPr txBox="1"/>
          <p:nvPr/>
        </p:nvSpPr>
        <p:spPr>
          <a:xfrm>
            <a:off x="609599" y="286603"/>
            <a:ext cx="10972799" cy="703997"/>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3F3F3F"/>
              </a:buClr>
              <a:buSzPts val="4700"/>
              <a:buFont typeface="Bookman Old Style"/>
              <a:buNone/>
            </a:pPr>
            <a:r>
              <a:rPr lang="en-US" sz="4700" b="0" i="0" u="none" strike="noStrike" cap="none">
                <a:solidFill>
                  <a:srgbClr val="3F3F3F"/>
                </a:solidFill>
                <a:latin typeface="Bookman Old Style"/>
                <a:ea typeface="Bookman Old Style"/>
                <a:cs typeface="Bookman Old Style"/>
                <a:sym typeface="Bookman Old Style"/>
              </a:rPr>
              <a:t>Energy vs Average Popularity</a:t>
            </a:r>
            <a:endParaRPr/>
          </a:p>
        </p:txBody>
      </p:sp>
      <p:sp>
        <p:nvSpPr>
          <p:cNvPr id="150" name="Google Shape;150;p8"/>
          <p:cNvSpPr txBox="1"/>
          <p:nvPr/>
        </p:nvSpPr>
        <p:spPr>
          <a:xfrm>
            <a:off x="161925" y="990601"/>
            <a:ext cx="11582400" cy="4286247"/>
          </a:xfrm>
          <a:prstGeom prst="rect">
            <a:avLst/>
          </a:prstGeom>
          <a:noFill/>
          <a:ln>
            <a:noFill/>
          </a:ln>
        </p:spPr>
        <p:txBody>
          <a:bodyPr spcFirstLastPara="1" wrap="square" lIns="91425" tIns="45700" rIns="91425" bIns="45700" anchor="t" anchorCtr="0">
            <a:noAutofit/>
          </a:bodyPr>
          <a:lstStyle/>
          <a:p>
            <a:pPr marL="292608" marR="0" lvl="1" indent="0" algn="l" rtl="0">
              <a:lnSpc>
                <a:spcPct val="100000"/>
              </a:lnSpc>
              <a:spcBef>
                <a:spcPts val="0"/>
              </a:spcBef>
              <a:spcAft>
                <a:spcPts val="0"/>
              </a:spcAft>
              <a:buClr>
                <a:srgbClr val="3F3F3F"/>
              </a:buClr>
              <a:buSzPts val="2000"/>
              <a:buFont typeface="Calibri"/>
              <a:buNone/>
            </a:pPr>
            <a:endParaRPr sz="2000" b="0" i="0" u="none" strike="noStrike" cap="none">
              <a:solidFill>
                <a:srgbClr val="3F3F3F"/>
              </a:solidFill>
              <a:latin typeface="Libre Franklin"/>
              <a:ea typeface="Libre Franklin"/>
              <a:cs typeface="Libre Franklin"/>
              <a:sym typeface="Libre Franklin"/>
            </a:endParaRPr>
          </a:p>
          <a:p>
            <a:pPr marL="292608" marR="0" lvl="1" indent="0" algn="l" rtl="0">
              <a:lnSpc>
                <a:spcPct val="100000"/>
              </a:lnSpc>
              <a:spcBef>
                <a:spcPts val="600"/>
              </a:spcBef>
              <a:spcAft>
                <a:spcPts val="0"/>
              </a:spcAft>
              <a:buClr>
                <a:srgbClr val="3F3F3F"/>
              </a:buClr>
              <a:buSzPts val="2000"/>
              <a:buFont typeface="Calibri"/>
              <a:buNone/>
            </a:pPr>
            <a:endParaRPr sz="2000" b="0" i="0" u="none" strike="noStrike" cap="none">
              <a:solidFill>
                <a:srgbClr val="3F3F3F"/>
              </a:solidFill>
              <a:latin typeface="Libre Franklin"/>
              <a:ea typeface="Libre Franklin"/>
              <a:cs typeface="Libre Franklin"/>
              <a:sym typeface="Libre Franklin"/>
            </a:endParaRPr>
          </a:p>
          <a:p>
            <a:pPr marL="285750" marR="0" lvl="0" indent="-165100" algn="l" rtl="0">
              <a:lnSpc>
                <a:spcPct val="110000"/>
              </a:lnSpc>
              <a:spcBef>
                <a:spcPts val="1600"/>
              </a:spcBef>
              <a:spcAft>
                <a:spcPts val="0"/>
              </a:spcAft>
              <a:buClr>
                <a:schemeClr val="accent1"/>
              </a:buClr>
              <a:buSzPts val="1900"/>
              <a:buFont typeface="Noto Sans Symbols"/>
              <a:buNone/>
            </a:pPr>
            <a:endParaRPr sz="1900" b="0" i="0" u="none" strike="noStrike" cap="none">
              <a:solidFill>
                <a:srgbClr val="3F3F3F"/>
              </a:solidFill>
              <a:latin typeface="Libre Franklin"/>
              <a:ea typeface="Libre Franklin"/>
              <a:cs typeface="Libre Franklin"/>
              <a:sym typeface="Libre Franklin"/>
            </a:endParaRPr>
          </a:p>
        </p:txBody>
      </p:sp>
      <p:cxnSp>
        <p:nvCxnSpPr>
          <p:cNvPr id="151" name="Google Shape;151;p8"/>
          <p:cNvCxnSpPr/>
          <p:nvPr/>
        </p:nvCxnSpPr>
        <p:spPr>
          <a:xfrm>
            <a:off x="609600" y="990600"/>
            <a:ext cx="10972800" cy="0"/>
          </a:xfrm>
          <a:prstGeom prst="straightConnector1">
            <a:avLst/>
          </a:prstGeom>
          <a:noFill/>
          <a:ln w="19050" cap="flat" cmpd="sng">
            <a:solidFill>
              <a:srgbClr val="0C0C0C"/>
            </a:solidFill>
            <a:prstDash val="solid"/>
            <a:round/>
            <a:headEnd type="none" w="sm" len="sm"/>
            <a:tailEnd type="none" w="sm" len="sm"/>
          </a:ln>
        </p:spPr>
      </p:cxnSp>
      <p:pic>
        <p:nvPicPr>
          <p:cNvPr id="3" name="Picture 2">
            <a:extLst>
              <a:ext uri="{FF2B5EF4-FFF2-40B4-BE49-F238E27FC236}">
                <a16:creationId xmlns:a16="http://schemas.microsoft.com/office/drawing/2014/main" id="{FCE0BC34-5235-4D88-9AD9-C3C67F304241}"/>
              </a:ext>
            </a:extLst>
          </p:cNvPr>
          <p:cNvPicPr>
            <a:picLocks noChangeAspect="1"/>
          </p:cNvPicPr>
          <p:nvPr/>
        </p:nvPicPr>
        <p:blipFill>
          <a:blip r:embed="rId3"/>
          <a:stretch>
            <a:fillRect/>
          </a:stretch>
        </p:blipFill>
        <p:spPr>
          <a:xfrm>
            <a:off x="1466850" y="1304925"/>
            <a:ext cx="9258300" cy="424815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9"/>
          <p:cNvSpPr txBox="1"/>
          <p:nvPr/>
        </p:nvSpPr>
        <p:spPr>
          <a:xfrm>
            <a:off x="609599" y="286603"/>
            <a:ext cx="10972799" cy="703997"/>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3F3F3F"/>
              </a:buClr>
              <a:buSzPts val="4700"/>
              <a:buFont typeface="Bookman Old Style"/>
              <a:buNone/>
            </a:pPr>
            <a:r>
              <a:rPr lang="en-US" sz="4700" b="0" i="0" u="none" strike="noStrike" cap="none">
                <a:solidFill>
                  <a:srgbClr val="3F3F3F"/>
                </a:solidFill>
                <a:latin typeface="Bookman Old Style"/>
                <a:ea typeface="Bookman Old Style"/>
                <a:cs typeface="Bookman Old Style"/>
                <a:sym typeface="Bookman Old Style"/>
              </a:rPr>
              <a:t>Loudness vs Average Popularity</a:t>
            </a:r>
            <a:endParaRPr/>
          </a:p>
        </p:txBody>
      </p:sp>
      <p:sp>
        <p:nvSpPr>
          <p:cNvPr id="158" name="Google Shape;158;p9"/>
          <p:cNvSpPr txBox="1"/>
          <p:nvPr/>
        </p:nvSpPr>
        <p:spPr>
          <a:xfrm>
            <a:off x="161925" y="990601"/>
            <a:ext cx="11582400" cy="4286247"/>
          </a:xfrm>
          <a:prstGeom prst="rect">
            <a:avLst/>
          </a:prstGeom>
          <a:noFill/>
          <a:ln>
            <a:noFill/>
          </a:ln>
        </p:spPr>
        <p:txBody>
          <a:bodyPr spcFirstLastPara="1" wrap="square" lIns="91425" tIns="45700" rIns="91425" bIns="45700" anchor="t" anchorCtr="0">
            <a:noAutofit/>
          </a:bodyPr>
          <a:lstStyle/>
          <a:p>
            <a:pPr marL="292608" marR="0" lvl="1" indent="0" algn="l" rtl="0">
              <a:lnSpc>
                <a:spcPct val="100000"/>
              </a:lnSpc>
              <a:spcBef>
                <a:spcPts val="0"/>
              </a:spcBef>
              <a:spcAft>
                <a:spcPts val="0"/>
              </a:spcAft>
              <a:buClr>
                <a:srgbClr val="3F3F3F"/>
              </a:buClr>
              <a:buSzPts val="2000"/>
              <a:buFont typeface="Calibri"/>
              <a:buNone/>
            </a:pPr>
            <a:endParaRPr sz="2000" b="0" i="0" u="none" strike="noStrike" cap="none">
              <a:solidFill>
                <a:srgbClr val="3F3F3F"/>
              </a:solidFill>
              <a:latin typeface="Libre Franklin"/>
              <a:ea typeface="Libre Franklin"/>
              <a:cs typeface="Libre Franklin"/>
              <a:sym typeface="Libre Franklin"/>
            </a:endParaRPr>
          </a:p>
          <a:p>
            <a:pPr marL="292608" marR="0" lvl="1" indent="0" algn="l" rtl="0">
              <a:lnSpc>
                <a:spcPct val="100000"/>
              </a:lnSpc>
              <a:spcBef>
                <a:spcPts val="600"/>
              </a:spcBef>
              <a:spcAft>
                <a:spcPts val="0"/>
              </a:spcAft>
              <a:buClr>
                <a:srgbClr val="3F3F3F"/>
              </a:buClr>
              <a:buSzPts val="2000"/>
              <a:buFont typeface="Calibri"/>
              <a:buNone/>
            </a:pPr>
            <a:endParaRPr sz="2000" b="0" i="0" u="none" strike="noStrike" cap="none">
              <a:solidFill>
                <a:srgbClr val="3F3F3F"/>
              </a:solidFill>
              <a:latin typeface="Libre Franklin"/>
              <a:ea typeface="Libre Franklin"/>
              <a:cs typeface="Libre Franklin"/>
              <a:sym typeface="Libre Franklin"/>
            </a:endParaRPr>
          </a:p>
          <a:p>
            <a:pPr marL="285750" marR="0" lvl="0" indent="-165100" algn="l" rtl="0">
              <a:lnSpc>
                <a:spcPct val="110000"/>
              </a:lnSpc>
              <a:spcBef>
                <a:spcPts val="1600"/>
              </a:spcBef>
              <a:spcAft>
                <a:spcPts val="0"/>
              </a:spcAft>
              <a:buClr>
                <a:schemeClr val="accent1"/>
              </a:buClr>
              <a:buSzPts val="1900"/>
              <a:buFont typeface="Noto Sans Symbols"/>
              <a:buNone/>
            </a:pPr>
            <a:endParaRPr sz="1900" b="0" i="0" u="none" strike="noStrike" cap="none">
              <a:solidFill>
                <a:srgbClr val="3F3F3F"/>
              </a:solidFill>
              <a:latin typeface="Libre Franklin"/>
              <a:ea typeface="Libre Franklin"/>
              <a:cs typeface="Libre Franklin"/>
              <a:sym typeface="Libre Franklin"/>
            </a:endParaRPr>
          </a:p>
        </p:txBody>
      </p:sp>
      <p:cxnSp>
        <p:nvCxnSpPr>
          <p:cNvPr id="159" name="Google Shape;159;p9"/>
          <p:cNvCxnSpPr/>
          <p:nvPr/>
        </p:nvCxnSpPr>
        <p:spPr>
          <a:xfrm>
            <a:off x="609600" y="990600"/>
            <a:ext cx="10972800" cy="0"/>
          </a:xfrm>
          <a:prstGeom prst="straightConnector1">
            <a:avLst/>
          </a:prstGeom>
          <a:noFill/>
          <a:ln w="19050" cap="flat" cmpd="sng">
            <a:solidFill>
              <a:srgbClr val="002060"/>
            </a:solidFill>
            <a:prstDash val="solid"/>
            <a:round/>
            <a:headEnd type="none" w="sm" len="sm"/>
            <a:tailEnd type="none" w="sm" len="sm"/>
          </a:ln>
        </p:spPr>
      </p:cxnSp>
      <p:pic>
        <p:nvPicPr>
          <p:cNvPr id="3" name="Picture 2">
            <a:extLst>
              <a:ext uri="{FF2B5EF4-FFF2-40B4-BE49-F238E27FC236}">
                <a16:creationId xmlns:a16="http://schemas.microsoft.com/office/drawing/2014/main" id="{957942E7-3833-48EF-AAA7-D0F330A39E43}"/>
              </a:ext>
            </a:extLst>
          </p:cNvPr>
          <p:cNvPicPr>
            <a:picLocks noChangeAspect="1"/>
          </p:cNvPicPr>
          <p:nvPr/>
        </p:nvPicPr>
        <p:blipFill>
          <a:blip r:embed="rId3"/>
          <a:stretch>
            <a:fillRect/>
          </a:stretch>
        </p:blipFill>
        <p:spPr>
          <a:xfrm>
            <a:off x="1466850" y="1290637"/>
            <a:ext cx="9258300" cy="4276725"/>
          </a:xfrm>
          <a:prstGeom prst="rect">
            <a:avLst/>
          </a:prstGeom>
        </p:spPr>
      </p:pic>
    </p:spTree>
  </p:cSld>
  <p:clrMapOvr>
    <a:masterClrMapping/>
  </p:clrMapOvr>
</p:sld>
</file>

<file path=ppt/theme/theme1.xml><?xml version="1.0" encoding="utf-8"?>
<a:theme xmlns:a="http://schemas.openxmlformats.org/drawingml/2006/main" name="1_RetrospectVTI">
  <a:themeElements>
    <a:clrScheme name="Custom 37">
      <a:dk1>
        <a:srgbClr val="000000"/>
      </a:dk1>
      <a:lt1>
        <a:srgbClr val="FFFFFF"/>
      </a:lt1>
      <a:dk2>
        <a:srgbClr val="4A5356"/>
      </a:dk2>
      <a:lt2>
        <a:srgbClr val="E8E3CE"/>
      </a:lt2>
      <a:accent1>
        <a:srgbClr val="9BA8B7"/>
      </a:accent1>
      <a:accent2>
        <a:srgbClr val="E6A02E"/>
      </a:accent2>
      <a:accent3>
        <a:srgbClr val="BF6A3B"/>
      </a:accent3>
      <a:accent4>
        <a:srgbClr val="92987A"/>
      </a:accent4>
      <a:accent5>
        <a:srgbClr val="857659"/>
      </a:accent5>
      <a:accent6>
        <a:srgbClr val="A0988C"/>
      </a:accent6>
      <a:hlink>
        <a:srgbClr val="00B0F0"/>
      </a:hlink>
      <a:folHlink>
        <a:srgbClr val="738F9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TotalTime>
  <Words>728</Words>
  <Application>Microsoft Office PowerPoint</Application>
  <PresentationFormat>Widescreen</PresentationFormat>
  <Paragraphs>84</Paragraphs>
  <Slides>23</Slides>
  <Notes>23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23</vt:i4>
      </vt:variant>
    </vt:vector>
  </HeadingPairs>
  <TitlesOfParts>
    <vt:vector size="29" baseType="lpstr">
      <vt:lpstr>Bookman Old Style</vt:lpstr>
      <vt:lpstr>Calibri</vt:lpstr>
      <vt:lpstr>Libre Franklin</vt:lpstr>
      <vt:lpstr>Arial</vt:lpstr>
      <vt:lpstr>Noto Sans Symbols</vt:lpstr>
      <vt:lpstr>1_RetrospectVTI</vt:lpstr>
      <vt:lpstr>Audio Features vs Song Popularity</vt:lpstr>
      <vt:lpstr>Is there a relationship between the audio features of a song and the popularity of the song?</vt:lpstr>
      <vt:lpstr>The questions asked: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Resources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Audio Features vs Song Popularity</dc:title>
  <dc:creator>Breckin Shoemaker</dc:creator>
  <cp:lastModifiedBy>Breckin Shoemaker</cp:lastModifiedBy>
  <cp:revision>4</cp:revision>
  <dcterms:created xsi:type="dcterms:W3CDTF">2021-06-26T15:46:08Z</dcterms:created>
  <dcterms:modified xsi:type="dcterms:W3CDTF">2021-06-29T01:09:03Z</dcterms:modified>
</cp:coreProperties>
</file>